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85C366-40BF-45AC-AE07-627B8A6EE8F3}" v="1" dt="2022-11-01T20:50:44.8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 Humphreys" userId="603aec59-213a-4165-bc58-2abe029f834a" providerId="ADAL" clId="{D785C366-40BF-45AC-AE07-627B8A6EE8F3}"/>
    <pc:docChg chg="undo custSel modSld">
      <pc:chgData name="S Humphreys" userId="603aec59-213a-4165-bc58-2abe029f834a" providerId="ADAL" clId="{D785C366-40BF-45AC-AE07-627B8A6EE8F3}" dt="2022-11-06T16:15:27.621" v="864" actId="20577"/>
      <pc:docMkLst>
        <pc:docMk/>
      </pc:docMkLst>
      <pc:sldChg chg="addSp delSp modSp mod">
        <pc:chgData name="S Humphreys" userId="603aec59-213a-4165-bc58-2abe029f834a" providerId="ADAL" clId="{D785C366-40BF-45AC-AE07-627B8A6EE8F3}" dt="2022-11-06T16:15:27.621" v="864" actId="20577"/>
        <pc:sldMkLst>
          <pc:docMk/>
          <pc:sldMk cId="386263774" sldId="257"/>
        </pc:sldMkLst>
        <pc:spChg chg="mod">
          <ac:chgData name="S Humphreys" userId="603aec59-213a-4165-bc58-2abe029f834a" providerId="ADAL" clId="{D785C366-40BF-45AC-AE07-627B8A6EE8F3}" dt="2022-11-01T20:54:32.497" v="67" actId="20577"/>
          <ac:spMkLst>
            <pc:docMk/>
            <pc:sldMk cId="386263774" sldId="257"/>
            <ac:spMk id="5" creationId="{8DC1E19F-1588-4F2F-BAC7-382E1A0CF055}"/>
          </ac:spMkLst>
        </pc:spChg>
        <pc:spChg chg="mod">
          <ac:chgData name="S Humphreys" userId="603aec59-213a-4165-bc58-2abe029f834a" providerId="ADAL" clId="{D785C366-40BF-45AC-AE07-627B8A6EE8F3}" dt="2022-11-01T21:15:28.999" v="650" actId="404"/>
          <ac:spMkLst>
            <pc:docMk/>
            <pc:sldMk cId="386263774" sldId="257"/>
            <ac:spMk id="9" creationId="{FAF19EFB-B20C-48B6-8A70-62056837128B}"/>
          </ac:spMkLst>
        </pc:spChg>
        <pc:spChg chg="mod">
          <ac:chgData name="S Humphreys" userId="603aec59-213a-4165-bc58-2abe029f834a" providerId="ADAL" clId="{D785C366-40BF-45AC-AE07-627B8A6EE8F3}" dt="2022-11-06T16:15:27.621" v="864" actId="20577"/>
          <ac:spMkLst>
            <pc:docMk/>
            <pc:sldMk cId="386263774" sldId="257"/>
            <ac:spMk id="12" creationId="{FF84CF08-5640-4DC6-A357-3B028322350E}"/>
          </ac:spMkLst>
        </pc:spChg>
        <pc:spChg chg="mod">
          <ac:chgData name="S Humphreys" userId="603aec59-213a-4165-bc58-2abe029f834a" providerId="ADAL" clId="{D785C366-40BF-45AC-AE07-627B8A6EE8F3}" dt="2022-11-01T21:12:27.280" v="528" actId="20577"/>
          <ac:spMkLst>
            <pc:docMk/>
            <pc:sldMk cId="386263774" sldId="257"/>
            <ac:spMk id="14" creationId="{108F1CA1-7C0C-437B-9FC0-A91ADF21765D}"/>
          </ac:spMkLst>
        </pc:spChg>
        <pc:spChg chg="mod">
          <ac:chgData name="S Humphreys" userId="603aec59-213a-4165-bc58-2abe029f834a" providerId="ADAL" clId="{D785C366-40BF-45AC-AE07-627B8A6EE8F3}" dt="2022-11-01T21:21:31.874" v="742" actId="255"/>
          <ac:spMkLst>
            <pc:docMk/>
            <pc:sldMk cId="386263774" sldId="257"/>
            <ac:spMk id="18" creationId="{1D500410-ED1F-498A-9D23-2897416439F2}"/>
          </ac:spMkLst>
        </pc:spChg>
        <pc:spChg chg="mod">
          <ac:chgData name="S Humphreys" userId="603aec59-213a-4165-bc58-2abe029f834a" providerId="ADAL" clId="{D785C366-40BF-45AC-AE07-627B8A6EE8F3}" dt="2022-11-01T20:56:41.655" v="169" actId="404"/>
          <ac:spMkLst>
            <pc:docMk/>
            <pc:sldMk cId="386263774" sldId="257"/>
            <ac:spMk id="19" creationId="{D9C539C8-E9CA-4449-ABC4-F759E80779AD}"/>
          </ac:spMkLst>
        </pc:spChg>
        <pc:spChg chg="mod">
          <ac:chgData name="S Humphreys" userId="603aec59-213a-4165-bc58-2abe029f834a" providerId="ADAL" clId="{D785C366-40BF-45AC-AE07-627B8A6EE8F3}" dt="2022-11-01T20:55:03.232" v="93" actId="20577"/>
          <ac:spMkLst>
            <pc:docMk/>
            <pc:sldMk cId="386263774" sldId="257"/>
            <ac:spMk id="20" creationId="{73B471D9-EB16-47B1-8CA8-8909CCE7FE43}"/>
          </ac:spMkLst>
        </pc:spChg>
        <pc:spChg chg="mod">
          <ac:chgData name="S Humphreys" userId="603aec59-213a-4165-bc58-2abe029f834a" providerId="ADAL" clId="{D785C366-40BF-45AC-AE07-627B8A6EE8F3}" dt="2022-11-06T16:11:23.430" v="841" actId="20577"/>
          <ac:spMkLst>
            <pc:docMk/>
            <pc:sldMk cId="386263774" sldId="257"/>
            <ac:spMk id="21" creationId="{03D20EB7-A4DE-40CC-B6B7-AE7A2B6B6943}"/>
          </ac:spMkLst>
        </pc:spChg>
        <pc:picChg chg="add mod ord">
          <ac:chgData name="S Humphreys" userId="603aec59-213a-4165-bc58-2abe029f834a" providerId="ADAL" clId="{D785C366-40BF-45AC-AE07-627B8A6EE8F3}" dt="2022-11-01T21:17:24.116" v="707" actId="14100"/>
          <ac:picMkLst>
            <pc:docMk/>
            <pc:sldMk cId="386263774" sldId="257"/>
            <ac:picMk id="3" creationId="{F4FF9CCD-5543-44A2-9302-3B9BD9F07C4D}"/>
          </ac:picMkLst>
        </pc:picChg>
        <pc:picChg chg="del">
          <ac:chgData name="S Humphreys" userId="603aec59-213a-4165-bc58-2abe029f834a" providerId="ADAL" clId="{D785C366-40BF-45AC-AE07-627B8A6EE8F3}" dt="2022-11-01T20:50:44.881" v="0" actId="478"/>
          <ac:picMkLst>
            <pc:docMk/>
            <pc:sldMk cId="386263774" sldId="257"/>
            <ac:picMk id="1026" creationId="{4EA4D86D-61D2-4B5C-89A4-35DF8481F1D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E18AE-A323-4152-BD59-E6FDD470D1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1CC258-587E-415B-AB72-422CB745B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FD955-EDEF-4DB3-8441-8E95BAF6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E142E-0501-4C24-A5A1-A47EB6851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CA46-51B4-4A99-BAA4-860A5EB46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20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51757-85BF-4FFD-AFCC-797D1ED7D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7824E9-E659-4C4A-BC84-70BACC862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51178-E452-47A6-BC7C-8FC677655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C08D0-86B3-45B8-8A21-BD1CDAE5E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3FBF1-4CFA-4CD1-8850-29DA1A5FD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825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ACE574-C9DB-4B07-8691-B01DD58056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A84E49-1E3A-4344-B288-21AC59172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D66EC-EAFA-42F9-9647-23108EBB6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DC823-EF9A-4BBE-A24F-B74EC17C3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D50E2-E52C-417B-B67C-BC7F830B1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18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31C1F-C82A-4084-A757-DDFCDDF60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71864-2E88-4116-811F-D13A2B68D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59CA3-E97B-47A5-80F2-3CBBD47EF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1A73D-47BF-47E6-8E2D-2D607D44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709F1-2303-4DA6-BB61-A5E976263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27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7514D-6D53-4F09-8650-416D34346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0BD90-0D34-47CC-98CF-E6E6C5F00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D9BE9F-F3DB-41B4-BFE8-F18AFCFFA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239B3-4D85-46A0-97A9-67B7B2F69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E8A6B-17E9-4BA9-BD99-CE7432EB7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331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57D89-05D7-4458-95A1-78764CDBF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A3262-8D56-4EE7-92AC-95BCD2D972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F52024-A19A-4769-887D-297034A64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69E7E6-2461-4C51-9DC0-6D8A25230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37F019-7722-4A96-B297-2F9F7E15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AC3E5B-F2A1-44A4-A760-3DE4FA175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32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61581-17CE-42C4-92A2-A76FB50AE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A5406D-276C-49C1-B536-904962FDF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AA2943-8B26-4FC3-AD56-09EA6C5D6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CDEE83-A3F2-46E2-9748-C341F1C4EB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623FC8-2DB7-43BF-8179-CAD7EBB3D7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D919B1-F736-4AC6-82FD-9FAD2EA9D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E934F9-A7E2-4C06-9935-C967A2EC6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DC74CC-EF56-4101-A6F0-CB57695F6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030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4B8F7-D34E-4831-9C86-95F071DF0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AAFBB2-4819-459C-80D9-8E6DC0DD8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477D04-D540-4420-B60D-97FBE3374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486605-8FB9-4B44-A673-323D6411F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45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3C45D3-4C1E-444F-BA95-2561AF538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2D3E50-2EC2-42CE-A1F7-4B850A51C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BE32C-7C77-49BA-8620-707E81410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79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0C0EC-2E60-4F5A-A1EE-9E69A539F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1FA94-7885-4FD3-8233-D26432E6A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335EA-7079-46E9-8C72-C2BD91BFB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51BF8-58C3-419C-8937-1BD052BDD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766D0D-59FE-41E6-89CF-00F5AC550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C4A40-D89C-4F2A-B221-6F1C80B09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189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BD28D-79B8-4BA9-B0B4-70EBFA5CB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069C64-D7C3-491B-826A-5F6D6C429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1C819D-B839-4CD1-A01B-F72F64A8B9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2292BB-00A1-48D3-8097-2132BF030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8F43E-B6B0-447B-95F7-19E497C3D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1CC352-0EC8-4775-BF2B-BD8303BA7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4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CE6376-FCDE-4051-8604-9178F328B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7CC3D-D22A-4F94-B510-5DD7A3926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A35B7-B169-4D14-A301-0EBF7D3C72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3C14-75A6-41AB-B195-17075CF5766D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6C4D0-67C0-4300-BEE2-D87FCF5A93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29F15-36C7-41D1-9231-6FC354DC3C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01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FF9CCD-5543-44A2-9302-3B9BD9F07C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DC1E19F-1588-4F2F-BAC7-382E1A0CF055}"/>
              </a:ext>
            </a:extLst>
          </p:cNvPr>
          <p:cNvSpPr txBox="1"/>
          <p:nvPr/>
        </p:nvSpPr>
        <p:spPr>
          <a:xfrm>
            <a:off x="103910" y="116216"/>
            <a:ext cx="8243456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Twinkl Cursive Looped" panose="02000000000000000000" pitchFamily="2" charset="0"/>
              </a:rPr>
              <a:t>Why was the Great Fire of London so important?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C7F8ACF-C059-4E83-8209-19094BBA10FF}"/>
              </a:ext>
            </a:extLst>
          </p:cNvPr>
          <p:cNvGrpSpPr/>
          <p:nvPr/>
        </p:nvGrpSpPr>
        <p:grpSpPr>
          <a:xfrm>
            <a:off x="103910" y="716625"/>
            <a:ext cx="11928666" cy="5988864"/>
            <a:chOff x="171039" y="820225"/>
            <a:chExt cx="11404680" cy="5630366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FAF19EFB-B20C-48B6-8A70-62056837128B}"/>
                </a:ext>
              </a:extLst>
            </p:cNvPr>
            <p:cNvSpPr/>
            <p:nvPr/>
          </p:nvSpPr>
          <p:spPr>
            <a:xfrm>
              <a:off x="3813323" y="820225"/>
              <a:ext cx="3865418" cy="2817189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pAutoFit/>
            </a:bodyPr>
            <a:lstStyle/>
            <a:p>
              <a:r>
                <a:rPr lang="en-GB" sz="1600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Current Learning – Enquiry questions.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How was London different then to now?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How did the fire start?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Why did it get so big?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Why did it burn for so long?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Could it have been stopped sooner?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How did the Great Fire of London help to overcome the plague?</a:t>
              </a:r>
            </a:p>
            <a:p>
              <a:r>
                <a:rPr lang="en-GB" sz="1400" dirty="0">
                  <a:latin typeface="Twinkl Cursive Looped" panose="02000000000000000000" pitchFamily="2" charset="0"/>
                </a:rPr>
                <a:t>How did the construction of the buildings help the fire to spread easily?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What changes came about because of the fire?</a:t>
              </a:r>
            </a:p>
          </p:txBody>
        </p:sp>
        <p:sp>
          <p:nvSpPr>
            <p:cNvPr id="10" name="Arrow: Right 9">
              <a:extLst>
                <a:ext uri="{FF2B5EF4-FFF2-40B4-BE49-F238E27FC236}">
                  <a16:creationId xmlns:a16="http://schemas.microsoft.com/office/drawing/2014/main" id="{53632FFB-B7BF-4AE0-8902-D951D4C26654}"/>
                </a:ext>
              </a:extLst>
            </p:cNvPr>
            <p:cNvSpPr/>
            <p:nvPr/>
          </p:nvSpPr>
          <p:spPr>
            <a:xfrm>
              <a:off x="2957493" y="1366014"/>
              <a:ext cx="665021" cy="71750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FF84CF08-5640-4DC6-A357-3B028322350E}"/>
                </a:ext>
              </a:extLst>
            </p:cNvPr>
            <p:cNvSpPr/>
            <p:nvPr/>
          </p:nvSpPr>
          <p:spPr>
            <a:xfrm>
              <a:off x="8975258" y="1510077"/>
              <a:ext cx="2596069" cy="67228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Future Learning</a:t>
              </a:r>
            </a:p>
            <a:p>
              <a:r>
                <a:rPr lang="en-GB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First Man </a:t>
              </a:r>
              <a:r>
                <a:rPr lang="en-GB">
                  <a:solidFill>
                    <a:schemeClr val="tx1"/>
                  </a:solidFill>
                  <a:latin typeface="Twinkl Cursive Looped" panose="02000000000000000000" pitchFamily="2" charset="0"/>
                </a:rPr>
                <a:t>on the Moon</a:t>
              </a:r>
              <a:endParaRPr lang="en-GB" dirty="0">
                <a:solidFill>
                  <a:schemeClr val="tx1"/>
                </a:solidFill>
                <a:latin typeface="Twinkl Cursive Looped" panose="02000000000000000000" pitchFamily="2" charset="0"/>
              </a:endParaRP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108F1CA1-7C0C-437B-9FC0-A91ADF21765D}"/>
                </a:ext>
              </a:extLst>
            </p:cNvPr>
            <p:cNvSpPr/>
            <p:nvPr/>
          </p:nvSpPr>
          <p:spPr>
            <a:xfrm>
              <a:off x="3772008" y="3855378"/>
              <a:ext cx="3865417" cy="124852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sz="1200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Topic specific </a:t>
              </a:r>
              <a:r>
                <a:rPr lang="en-GB" sz="1200" dirty="0" err="1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vocabulary:</a:t>
              </a:r>
              <a:r>
                <a:rPr lang="en-GB" sz="1200" dirty="0" err="1">
                  <a:solidFill>
                    <a:schemeClr val="tx1"/>
                  </a:solidFill>
                  <a:latin typeface="Twinkl Cursive Looped" panose="02000000000000000000" pitchFamily="2" charset="0"/>
                </a:rPr>
                <a:t>Plague</a:t>
              </a:r>
              <a:r>
                <a:rPr lang="en-GB" sz="12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, fire, rats, Samuel Pepys, Fire brigade, Pudding Lane, baker.</a:t>
              </a:r>
            </a:p>
            <a:p>
              <a:r>
                <a:rPr lang="en-GB" sz="1200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Transferable Vocabulary:</a:t>
              </a:r>
              <a:endParaRPr lang="en-GB" sz="1200" dirty="0">
                <a:solidFill>
                  <a:schemeClr val="tx1"/>
                </a:solidFill>
                <a:latin typeface="Twinkl Cursive Looped" panose="02000000000000000000" pitchFamily="2" charset="0"/>
              </a:endParaRPr>
            </a:p>
            <a:p>
              <a:r>
                <a:rPr lang="en-GB" sz="1200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Reading sources: </a:t>
              </a:r>
              <a:r>
                <a:rPr lang="en-GB" sz="12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Toby and the Great Fire of London, Vlad and the Great Fire of London, Why do we remember The Great Fire of London.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6CFB057C-D98C-412D-9C0B-2DDC75D8E9A3}"/>
                </a:ext>
              </a:extLst>
            </p:cNvPr>
            <p:cNvSpPr/>
            <p:nvPr/>
          </p:nvSpPr>
          <p:spPr>
            <a:xfrm>
              <a:off x="201759" y="898590"/>
              <a:ext cx="2564925" cy="2401012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dirty="0">
                  <a:solidFill>
                    <a:schemeClr val="accent1"/>
                  </a:solidFill>
                  <a:latin typeface="Twinkl Cursive Looped" panose="02000000000000000000" pitchFamily="2" charset="0"/>
                </a:rPr>
                <a:t>Prior Learning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ELG: Talk about the lives of the people around them and their roles in society;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Know some similarities and differences between things in the past and now,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drawing on their experiences and what has been read in class. 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1D500410-ED1F-498A-9D23-2897416439F2}"/>
                </a:ext>
              </a:extLst>
            </p:cNvPr>
            <p:cNvSpPr/>
            <p:nvPr/>
          </p:nvSpPr>
          <p:spPr>
            <a:xfrm>
              <a:off x="171039" y="3562582"/>
              <a:ext cx="3033659" cy="128054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dirty="0">
                  <a:solidFill>
                    <a:schemeClr val="accent1"/>
                  </a:solidFill>
                  <a:latin typeface="Twinkl Cursive Looped" panose="02000000000000000000" pitchFamily="2" charset="0"/>
                </a:rPr>
                <a:t>NC objective: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Children are taught about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events beyond living memory that are significant nationally or globally.</a:t>
              </a: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D9C539C8-E9CA-4449-ABC4-F759E80779AD}"/>
                </a:ext>
              </a:extLst>
            </p:cNvPr>
            <p:cNvSpPr/>
            <p:nvPr/>
          </p:nvSpPr>
          <p:spPr>
            <a:xfrm>
              <a:off x="8467909" y="5514027"/>
              <a:ext cx="3103418" cy="832351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Fabulous finish: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A living museum and tour all about the Great Fire of London.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73B471D9-EB16-47B1-8CA8-8909CCE7FE43}"/>
                </a:ext>
              </a:extLst>
            </p:cNvPr>
            <p:cNvSpPr/>
            <p:nvPr/>
          </p:nvSpPr>
          <p:spPr>
            <a:xfrm>
              <a:off x="191344" y="5499235"/>
              <a:ext cx="2936681" cy="57624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sz="1600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Sparkly start and Enrichment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Indoor firework experience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03D20EB7-A4DE-40CC-B6B7-AE7A2B6B6943}"/>
                </a:ext>
              </a:extLst>
            </p:cNvPr>
            <p:cNvSpPr/>
            <p:nvPr/>
          </p:nvSpPr>
          <p:spPr>
            <a:xfrm>
              <a:off x="8472301" y="2332410"/>
              <a:ext cx="3103418" cy="240101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pAutoFit/>
            </a:bodyPr>
            <a:lstStyle/>
            <a:p>
              <a:r>
                <a:rPr lang="en-GB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Relevant links to other curriculum areas:</a:t>
              </a:r>
            </a:p>
            <a:p>
              <a:r>
                <a:rPr lang="en-GB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Design and Technology – Design and make a fire engine.</a:t>
              </a:r>
            </a:p>
            <a:p>
              <a:r>
                <a:rPr lang="en-GB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English – character descriptions/diary entries/ non chronological reports/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5EE923BD-951F-4285-9668-3F496EED7BDE}"/>
                </a:ext>
              </a:extLst>
            </p:cNvPr>
            <p:cNvSpPr/>
            <p:nvPr/>
          </p:nvSpPr>
          <p:spPr>
            <a:xfrm>
              <a:off x="3965970" y="5803605"/>
              <a:ext cx="3477491" cy="64698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pAutoFit/>
            </a:bodyPr>
            <a:lstStyle/>
            <a:p>
              <a:pPr algn="ctr"/>
              <a:r>
                <a:rPr lang="en-GB" sz="1600" dirty="0">
                  <a:latin typeface="Twinkl Cursive Looped" panose="02000000000000000000" pitchFamily="2" charset="0"/>
                </a:rPr>
                <a:t>Want more information? Please refer to the knowledge organiser</a:t>
              </a:r>
              <a:r>
                <a:rPr lang="en-GB" sz="1600" dirty="0"/>
                <a:t>!</a:t>
              </a:r>
            </a:p>
          </p:txBody>
        </p:sp>
        <p:sp>
          <p:nvSpPr>
            <p:cNvPr id="24" name="Arrow: Right 23">
              <a:extLst>
                <a:ext uri="{FF2B5EF4-FFF2-40B4-BE49-F238E27FC236}">
                  <a16:creationId xmlns:a16="http://schemas.microsoft.com/office/drawing/2014/main" id="{DC4727D2-5A58-4BB6-8E42-AC13BCDF4147}"/>
                </a:ext>
              </a:extLst>
            </p:cNvPr>
            <p:cNvSpPr/>
            <p:nvPr/>
          </p:nvSpPr>
          <p:spPr>
            <a:xfrm>
              <a:off x="8099208" y="1381590"/>
              <a:ext cx="665021" cy="717506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11229BA6-942D-4E4F-ACE2-0462B3DC6BDA}"/>
              </a:ext>
            </a:extLst>
          </p:cNvPr>
          <p:cNvSpPr txBox="1"/>
          <p:nvPr/>
        </p:nvSpPr>
        <p:spPr>
          <a:xfrm>
            <a:off x="367143" y="36020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263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6F6A88E0DB2B4697F78D5A7B2138D7" ma:contentTypeVersion="11" ma:contentTypeDescription="Create a new document." ma:contentTypeScope="" ma:versionID="d0d039f3aec738048183e3fd993a96a1">
  <xsd:schema xmlns:xsd="http://www.w3.org/2001/XMLSchema" xmlns:xs="http://www.w3.org/2001/XMLSchema" xmlns:p="http://schemas.microsoft.com/office/2006/metadata/properties" xmlns:ns3="99a03c79-d2c1-46a8-96b2-4da148229db2" targetNamespace="http://schemas.microsoft.com/office/2006/metadata/properties" ma:root="true" ma:fieldsID="41f039bd9509ee7fc2a43e3b08095c97" ns3:_="">
    <xsd:import namespace="99a03c79-d2c1-46a8-96b2-4da148229db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a03c79-d2c1-46a8-96b2-4da148229d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DF1552-C97C-44CE-8764-485A3C9171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a03c79-d2c1-46a8-96b2-4da148229d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7BAF351-26C5-4191-B7D4-637FC1E88D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BB872D-317A-4BB1-A870-5879FBC3B6EA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99a03c79-d2c1-46a8-96b2-4da148229db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Weather and Climate Topic Map</Template>
  <TotalTime>120</TotalTime>
  <Words>274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 Cursive Looped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Smith</dc:creator>
  <cp:lastModifiedBy>S Humphreys</cp:lastModifiedBy>
  <cp:revision>5</cp:revision>
  <dcterms:created xsi:type="dcterms:W3CDTF">2021-12-08T15:12:48Z</dcterms:created>
  <dcterms:modified xsi:type="dcterms:W3CDTF">2022-11-06T16:15:32Z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0x010100026F6A88E0DB2B4697F78D5A7B2138D7</vt:lpwstr>
  </property>
</Properties>
</file>