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70" r:id="rId5"/>
    <p:sldId id="263" r:id="rId6"/>
    <p:sldId id="265" r:id="rId7"/>
    <p:sldId id="262" r:id="rId8"/>
    <p:sldId id="259" r:id="rId9"/>
    <p:sldId id="26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F750E7-A7FE-4F2A-B590-3FE05BB83DA4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84984"/>
          </a:xfrm>
        </p:spPr>
        <p:txBody>
          <a:bodyPr>
            <a:normAutofit fontScale="90000"/>
          </a:bodyPr>
          <a:lstStyle/>
          <a:p>
            <a:r>
              <a:rPr lang="en-GB" b="1" u="sng" dirty="0" smtClean="0">
                <a:latin typeface="Twinkl Cursive Looped" panose="02000000000000000000" pitchFamily="2" charset="0"/>
              </a:rPr>
              <a:t>Meet the teacher</a:t>
            </a:r>
            <a:br>
              <a:rPr lang="en-GB" b="1" u="sng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/>
            </a:r>
            <a:br>
              <a:rPr lang="en-GB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>Class Teacher-Mrs Topping</a:t>
            </a:r>
            <a:br>
              <a:rPr lang="en-GB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>Class TA –Mrs Rozenboom</a:t>
            </a:r>
            <a:r>
              <a:rPr lang="en-GB" dirty="0">
                <a:latin typeface="Twinkl Cursive Looped" panose="02000000000000000000" pitchFamily="2" charset="0"/>
              </a:rPr>
              <a:t/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>Class 1;1 Ta- Mrs Bentley</a:t>
            </a:r>
            <a:br>
              <a:rPr lang="en-GB" dirty="0" smtClean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Please make sure all your children’s clothes are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clearly labelled. </a:t>
            </a:r>
            <a:endParaRPr lang="en-GB" b="1" dirty="0">
              <a:solidFill>
                <a:srgbClr val="00B050"/>
              </a:solidFill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need indoor shoes in school 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They need to come to school in PE kit in Red top, black shorts and trainers.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On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Monday and Wednesday.</a:t>
            </a:r>
            <a:endParaRPr lang="en-GB" b="1" dirty="0">
              <a:solidFill>
                <a:srgbClr val="00B05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Uniform reminder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7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Any Questions? If you have any questions please send me a message through Class Dojo</a:t>
            </a:r>
            <a:endParaRPr lang="en-GB" sz="3200" b="1" dirty="0">
              <a:solidFill>
                <a:srgbClr val="002060"/>
              </a:solidFill>
              <a:latin typeface="Twinkl Cursive Looped" panose="02000000000000000000" pitchFamily="2" charset="0"/>
            </a:endParaRPr>
          </a:p>
        </p:txBody>
      </p:sp>
      <p:pic>
        <p:nvPicPr>
          <p:cNvPr id="1026" name="Picture 2" descr="C:\Users\hwilkinson\AppData\Local\Microsoft\Windows\Temporary Internet Files\Content.IE5\4XTHYRMB\question 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18390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4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Children will be met be an adult at the green gate and walk round to Children need their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reading folder and a named water bottle</a:t>
            </a:r>
            <a:r>
              <a:rPr lang="en-GB" dirty="0" smtClean="0">
                <a:latin typeface="Twinkl Cursive Looped" panose="02000000000000000000" pitchFamily="2" charset="0"/>
              </a:rPr>
              <a:t> in school everyday.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make their choice of dinner first thing in the morning between 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smtClean="0">
                <a:latin typeface="Twinkl Cursive Looped" panose="02000000000000000000" pitchFamily="2" charset="0"/>
              </a:rPr>
              <a:t>a ham, tuna or cheese sandwich or packed lunch from home. </a:t>
            </a:r>
          </a:p>
          <a:p>
            <a:endParaRPr lang="en-GB" dirty="0" smtClean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General information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373216"/>
          </a:xfrm>
        </p:spPr>
        <p:txBody>
          <a:bodyPr>
            <a:normAutofit fontScale="70000" lnSpcReduction="20000"/>
          </a:bodyPr>
          <a:lstStyle/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9:00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9:10: Morning task while children come in and settle. 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9:10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9.35:PSHE Circle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9:35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10:25: Maths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10:25-10.40: </a:t>
            </a:r>
            <a:r>
              <a:rPr lang="en-GB" dirty="0" smtClean="0">
                <a:latin typeface="Twinkl Cursive Looped" panose="02000000000000000000" pitchFamily="2" charset="0"/>
              </a:rPr>
              <a:t>Break time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10.40 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11:00:Handwriting /Times tables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11.00-12.00: English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12:00 – 1:00: Lunch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1:00 – </a:t>
            </a:r>
            <a:r>
              <a:rPr lang="en-GB" dirty="0" smtClean="0">
                <a:latin typeface="Twinkl Cursive Looped" panose="02000000000000000000" pitchFamily="2" charset="0"/>
              </a:rPr>
              <a:t>1:55: PE, RE, Science, Topic, Music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1:55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2:50: PE</a:t>
            </a:r>
            <a:r>
              <a:rPr lang="en-GB" dirty="0">
                <a:latin typeface="Twinkl Cursive Looped" panose="02000000000000000000" pitchFamily="2" charset="0"/>
              </a:rPr>
              <a:t>, RE, Science, Topic, Music </a:t>
            </a:r>
            <a:endParaRPr lang="en-GB" dirty="0" smtClean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2.50-3.15- Home time 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A typical day in Year 3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Topic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Here we are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PSHE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Art project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Five ways to wellbeing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Recovery Curriculum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7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Children will always have a whole class input related to the topic or area of learning.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Some lessons will be whole class – maths and reading.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Some lessons will have a whole class input followed by small group activities led by adults.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Learning in Year 3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7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Across the school children explore new topics each term.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 topics for this year are: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We are all in this Together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World War 2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UK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Extreme Weather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Take One Picture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Normans/Olympics </a:t>
            </a:r>
          </a:p>
          <a:p>
            <a:pPr algn="ctr"/>
            <a:endParaRPr lang="en-GB" b="1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The children will </a:t>
            </a:r>
            <a:r>
              <a:rPr lang="en-GB" dirty="0">
                <a:solidFill>
                  <a:srgbClr val="002060"/>
                </a:solidFill>
                <a:latin typeface="Twinkl Cursive Looped" panose="02000000000000000000" pitchFamily="2" charset="0"/>
              </a:rPr>
              <a:t>develop their skills in Design and Technology, Art, History, Geography and Music through the above topics.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Topics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4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At the beginning of each big term children will be given a knowledge organiser.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This document contains the essential knowledge children will learn as part of their topic.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Knowledge organisers can be used at home to spark conversations about children’s learning.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Knowledge organisers help children develop their subject specific vocabulary.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At school children will be quizzed on information from the knowledge organisers throughout the year to encourage information to be committed to the long term memory.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These can be found on the class pages.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Knowledge Organisers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Spellings and Homework 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3" y="1700808"/>
            <a:ext cx="3600400" cy="4425672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latin typeface="Twinkl Cursive Looped" panose="02000000000000000000" pitchFamily="2" charset="0"/>
              </a:rPr>
              <a:t>Spellings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Spellings are sent on a Monday and children are tested the following Monday.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are expected to learn them at home – please practise 3x weekly either verbally or written in their spelling book.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79912" y="1700808"/>
            <a:ext cx="5040560" cy="4896544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>
                <a:latin typeface="Twinkl Cursive Looped" panose="02000000000000000000" pitchFamily="2" charset="0"/>
              </a:rPr>
              <a:t>Homework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Homework is sent out on a Friday  on Class Dojo and needs to be returned by the following Wednesday. Homework will set from the 25</a:t>
            </a:r>
            <a:r>
              <a:rPr lang="en-GB" baseline="30000" dirty="0" smtClean="0">
                <a:latin typeface="Twinkl Cursive Looped" panose="02000000000000000000" pitchFamily="2" charset="0"/>
              </a:rPr>
              <a:t>th</a:t>
            </a:r>
            <a:r>
              <a:rPr lang="en-GB" dirty="0" smtClean="0">
                <a:latin typeface="Twinkl Cursive Looped" panose="02000000000000000000" pitchFamily="2" charset="0"/>
              </a:rPr>
              <a:t> September.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It is encouraged for parents to support children with their work to engage with them about their learning.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Year </a:t>
            </a:r>
            <a:r>
              <a:rPr lang="en-GB" dirty="0">
                <a:latin typeface="Twinkl Cursive Looped" panose="02000000000000000000" pitchFamily="2" charset="0"/>
              </a:rPr>
              <a:t>3</a:t>
            </a:r>
            <a:r>
              <a:rPr lang="en-GB" dirty="0" smtClean="0"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- reading 3 times a week, weekly spellings and one piece of homework weekly focused on learning that week and an open ended question for topic exploration termly</a:t>
            </a:r>
            <a:r>
              <a:rPr lang="en-GB" dirty="0" smtClean="0">
                <a:latin typeface="Twinkl Cursive Looped" panose="02000000000000000000" pitchFamily="2" charset="0"/>
              </a:rPr>
              <a:t>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For more information please refer to the homework policy on the school website.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Reading is the most effective way to support your child.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are expected to read to an adult at home at least three times a week.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There is now a reward system in place rewarding those children who read at home.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will be given a book banded book with a colour on it. Children are moved along the banding system at the teachers discretion and only when they can read the books at a level of 95% fluency.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Reading books will be changed on a Monday and Thursday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Reading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223</TotalTime>
  <Words>637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Meet the teacher  Class Teacher-Mrs Topping Class TA –Mrs Rozenboom Class 1;1 Ta- Mrs Bentley </vt:lpstr>
      <vt:lpstr>General information </vt:lpstr>
      <vt:lpstr>A typical day in Year 3</vt:lpstr>
      <vt:lpstr>Recovery Curriculum</vt:lpstr>
      <vt:lpstr>Learning in Year 3</vt:lpstr>
      <vt:lpstr>Topics </vt:lpstr>
      <vt:lpstr>Knowledge Organisers </vt:lpstr>
      <vt:lpstr>Spellings and Homework </vt:lpstr>
      <vt:lpstr>Reading</vt:lpstr>
      <vt:lpstr>Uniform reminder </vt:lpstr>
      <vt:lpstr>Any Questions? If you have any questions please send me a message through Class Dojo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 Class Teacher Miss Wilkinson Trainee Teacher Mrs Woodward</dc:title>
  <dc:creator>Windows User</dc:creator>
  <cp:lastModifiedBy>Cara Topping</cp:lastModifiedBy>
  <cp:revision>18</cp:revision>
  <dcterms:created xsi:type="dcterms:W3CDTF">2019-08-13T09:50:27Z</dcterms:created>
  <dcterms:modified xsi:type="dcterms:W3CDTF">2020-08-31T12:25:07Z</dcterms:modified>
</cp:coreProperties>
</file>