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70" r:id="rId5"/>
    <p:sldId id="263" r:id="rId6"/>
    <p:sldId id="265" r:id="rId7"/>
    <p:sldId id="262" r:id="rId8"/>
    <p:sldId id="259" r:id="rId9"/>
    <p:sldId id="26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F750E7-A7FE-4F2A-B590-3FE05BB83DA4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84984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Meet the teacher</a:t>
            </a: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Class Teachers- Mrs Scott &amp;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Mrs Waugh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Class TA –Mrs McKay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0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Please make sure all your children’s clothes  and belongings are </a:t>
            </a:r>
            <a:r>
              <a:rPr lang="en-GB" b="1" dirty="0">
                <a:solidFill>
                  <a:srgbClr val="00B050"/>
                </a:solidFill>
                <a:latin typeface="Twinkl Cursive Looped" panose="02000000000000000000" pitchFamily="2" charset="0"/>
              </a:rPr>
              <a:t>clearly labelled.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need indoor shoes in school 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They will need to wear school PE kit (red top, black shorts and trainers) on the allocated PE days.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Uniform reminder </a:t>
            </a:r>
          </a:p>
        </p:txBody>
      </p:sp>
    </p:spTree>
    <p:extLst>
      <p:ext uri="{BB962C8B-B14F-4D97-AF65-F5344CB8AC3E}">
        <p14:creationId xmlns:p14="http://schemas.microsoft.com/office/powerpoint/2010/main" val="218772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Any Questions? If you have any questions please send me a message through Class Dojo</a:t>
            </a:r>
          </a:p>
        </p:txBody>
      </p:sp>
      <p:pic>
        <p:nvPicPr>
          <p:cNvPr id="1026" name="Picture 2" descr="C:\Users\hwilkinson\AppData\Local\Microsoft\Windows\Temporary Internet Files\Content.IE5\4XTHYRMB\question 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18390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49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Children will be met be an adult at the green gate where they will walk round to the year 5/6 door. Children need their </a:t>
            </a:r>
            <a:r>
              <a:rPr lang="en-GB" b="1" dirty="0">
                <a:solidFill>
                  <a:srgbClr val="00B050"/>
                </a:solidFill>
                <a:latin typeface="Twinkl Cursive Looped" panose="02000000000000000000" pitchFamily="2" charset="0"/>
              </a:rPr>
              <a:t>reading book and diary, pencil case and a named water bottle</a:t>
            </a:r>
            <a:r>
              <a:rPr lang="en-GB" dirty="0">
                <a:latin typeface="Twinkl Cursive Looped" panose="02000000000000000000" pitchFamily="2" charset="0"/>
              </a:rPr>
              <a:t> in school everyday.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make their choice of dinner first thing in the morning between  a home packed lunch, hot dinner, school packed lunch or jacket potato.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General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370268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373216"/>
          </a:xfrm>
        </p:spPr>
        <p:txBody>
          <a:bodyPr>
            <a:normAutofit fontScale="92500" lnSpcReduction="20000"/>
          </a:bodyPr>
          <a:lstStyle/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9:00 – 9:15: Morning task while children come in and settle.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9:15 – 9.45: Spelling and Grammar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9:45 – 10:45: English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10:45 -11.00: </a:t>
            </a:r>
            <a:r>
              <a:rPr lang="en-GB" dirty="0" err="1">
                <a:latin typeface="Twinkl Cursive Looped" panose="02000000000000000000" pitchFamily="2" charset="0"/>
              </a:rPr>
              <a:t>Breaktime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11.00  – 12:00: Maths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12:00 – 1:00: Lunch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1:00 – 3.15: class story, mindfulness, PE, RE, Science, Topic, Music, MFL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A typical day in Year 5</a:t>
            </a:r>
          </a:p>
        </p:txBody>
      </p:sp>
    </p:spTree>
    <p:extLst>
      <p:ext uri="{BB962C8B-B14F-4D97-AF65-F5344CB8AC3E}">
        <p14:creationId xmlns:p14="http://schemas.microsoft.com/office/powerpoint/2010/main" val="247627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Topic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Here we are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PSHE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Art project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Five ways to wellbeing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Recovery Curriculum</a:t>
            </a:r>
          </a:p>
        </p:txBody>
      </p:sp>
    </p:spTree>
    <p:extLst>
      <p:ext uri="{BB962C8B-B14F-4D97-AF65-F5344CB8AC3E}">
        <p14:creationId xmlns:p14="http://schemas.microsoft.com/office/powerpoint/2010/main" val="228227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Children will always have a whole class input related to the topic or area of learning.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Most lessons will be whole class – maths and reading.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Some lessons will have a whole class input followed by small group activities led by adults, independent, paired or small group work.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Learning in Year 5</a:t>
            </a:r>
          </a:p>
        </p:txBody>
      </p:sp>
    </p:spTree>
    <p:extLst>
      <p:ext uri="{BB962C8B-B14F-4D97-AF65-F5344CB8AC3E}">
        <p14:creationId xmlns:p14="http://schemas.microsoft.com/office/powerpoint/2010/main" val="133272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Across the school children explore new topics each term.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 topics for this year are: </a:t>
            </a:r>
          </a:p>
          <a:p>
            <a:pPr algn="ctr"/>
            <a:r>
              <a:rPr lang="en-GB" b="1" dirty="0">
                <a:latin typeface="Twinkl Cursive Looped" panose="02000000000000000000" pitchFamily="2" charset="0"/>
              </a:rPr>
              <a:t>Ancient Greece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Antarctica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Invaders and Settlers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The World in Our Hands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Kings and Queens </a:t>
            </a:r>
          </a:p>
          <a:p>
            <a:pPr algn="ctr"/>
            <a:r>
              <a:rPr lang="en-GB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Explorers</a:t>
            </a:r>
            <a:endParaRPr lang="en-GB" b="1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Twinkl Cursive Looped" panose="02000000000000000000" pitchFamily="2" charset="0"/>
              </a:rPr>
              <a:t>The children will develop their skills in Design and Technology, Art, History, Geography and Music through the above topics.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Topics </a:t>
            </a:r>
          </a:p>
        </p:txBody>
      </p:sp>
    </p:spTree>
    <p:extLst>
      <p:ext uri="{BB962C8B-B14F-4D97-AF65-F5344CB8AC3E}">
        <p14:creationId xmlns:p14="http://schemas.microsoft.com/office/powerpoint/2010/main" val="84941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At the beginning of each big term children will be given a knowledge organiser.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This document contains the essential knowledge children will learn as part of their topic.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can be used at home to spark conversations about children’s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help children develop their subject specific vocabulary.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At school children will be quizzed on information from the knowledge organisers throughout the year to encourage information to be committed to the long term memory.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These can be found on the class pages.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Knowledge Organisers </a:t>
            </a:r>
          </a:p>
        </p:txBody>
      </p:sp>
    </p:spTree>
    <p:extLst>
      <p:ext uri="{BB962C8B-B14F-4D97-AF65-F5344CB8AC3E}">
        <p14:creationId xmlns:p14="http://schemas.microsoft.com/office/powerpoint/2010/main" val="274357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Spellings and 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3" y="1700808"/>
            <a:ext cx="3600400" cy="4425672"/>
          </a:xfrm>
        </p:spPr>
        <p:txBody>
          <a:bodyPr>
            <a:normAutofit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Spellings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Spellings are sent on a Wednesday and children are tested the following  Wednesday.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learn them at home – please practise 3x weekly either verbally or written in their spelling book.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79912" y="1700808"/>
            <a:ext cx="5040560" cy="4896544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Homework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Homework is sent out on a Friday  on Class Dojo and needs to be returned by the following Wednesday. Homework will set from the 25</a:t>
            </a:r>
            <a:r>
              <a:rPr lang="en-GB" baseline="30000" dirty="0">
                <a:latin typeface="Twinkl Cursive Looped" panose="02000000000000000000" pitchFamily="2" charset="0"/>
              </a:rPr>
              <a:t>th</a:t>
            </a:r>
            <a:r>
              <a:rPr lang="en-GB" dirty="0">
                <a:latin typeface="Twinkl Cursive Looped" panose="02000000000000000000" pitchFamily="2" charset="0"/>
              </a:rPr>
              <a:t> September.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It is encouraged for parents to support children with their work to engage with them about their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Year 5 - reading 3 times a week, weekly spellings and times tables and weekly homework focused on learning that week and an open ended question for topic exploration termly.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For more information please refer to the homework policy on the school website. </a:t>
            </a:r>
          </a:p>
        </p:txBody>
      </p:sp>
    </p:spTree>
    <p:extLst>
      <p:ext uri="{BB962C8B-B14F-4D97-AF65-F5344CB8AC3E}">
        <p14:creationId xmlns:p14="http://schemas.microsoft.com/office/powerpoint/2010/main" val="315364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Reading is the most effective way to support your child.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read to an adult at home at least three times a week.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There is now a reward system in place rewarding those children who read at home.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will be given a book banded book with a colour on it. Children are moved along the banding system at the teachers discretion and only when they can read the books at a level of 95% fluency.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Reading books will be changed on a Monday and Thursday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002763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212</TotalTime>
  <Words>667</Words>
  <Application>Microsoft Office PowerPoint</Application>
  <PresentationFormat>On-screen Show (4:3)</PresentationFormat>
  <Paragraphs>67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Symbol</vt:lpstr>
      <vt:lpstr>Twinkl Cursive Looped</vt:lpstr>
      <vt:lpstr>Waveform</vt:lpstr>
      <vt:lpstr>Meet the teacher  Class Teachers- Mrs Scott &amp;  Mrs Waugh Class TA –Mrs McKay </vt:lpstr>
      <vt:lpstr>General information </vt:lpstr>
      <vt:lpstr>A typical day in Year 5</vt:lpstr>
      <vt:lpstr>Recovery Curriculum</vt:lpstr>
      <vt:lpstr>Learning in Year 5</vt:lpstr>
      <vt:lpstr>Topics </vt:lpstr>
      <vt:lpstr>Knowledge Organisers </vt:lpstr>
      <vt:lpstr>Spellings and Homework </vt:lpstr>
      <vt:lpstr>Reading</vt:lpstr>
      <vt:lpstr>Uniform reminder </vt:lpstr>
      <vt:lpstr>Any Questions? If you have any questions please send me a message through Class Dojo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 Class Teacher Miss Wilkinson Trainee Teacher Mrs Woodward</dc:title>
  <dc:creator>Windows User</dc:creator>
  <cp:lastModifiedBy>Catherine Scott</cp:lastModifiedBy>
  <cp:revision>17</cp:revision>
  <dcterms:created xsi:type="dcterms:W3CDTF">2019-08-13T09:50:27Z</dcterms:created>
  <dcterms:modified xsi:type="dcterms:W3CDTF">2021-09-05T19:47:20Z</dcterms:modified>
</cp:coreProperties>
</file>