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C191A1-FF72-41E8-A6C5-66CD31A9A830}" v="1" dt="2023-01-06T12:19:27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Humphreys" userId="603aec59-213a-4165-bc58-2abe029f834a" providerId="ADAL" clId="{B7C191A1-FF72-41E8-A6C5-66CD31A9A830}"/>
    <pc:docChg chg="undo custSel modSld">
      <pc:chgData name="S Humphreys" userId="603aec59-213a-4165-bc58-2abe029f834a" providerId="ADAL" clId="{B7C191A1-FF72-41E8-A6C5-66CD31A9A830}" dt="2023-01-06T12:49:56.004" v="624" actId="29295"/>
      <pc:docMkLst>
        <pc:docMk/>
      </pc:docMkLst>
      <pc:sldChg chg="addSp delSp modSp mod">
        <pc:chgData name="S Humphreys" userId="603aec59-213a-4165-bc58-2abe029f834a" providerId="ADAL" clId="{B7C191A1-FF72-41E8-A6C5-66CD31A9A830}" dt="2023-01-06T12:49:56.004" v="624" actId="29295"/>
        <pc:sldMkLst>
          <pc:docMk/>
          <pc:sldMk cId="386263774" sldId="257"/>
        </pc:sldMkLst>
        <pc:spChg chg="mod">
          <ac:chgData name="S Humphreys" userId="603aec59-213a-4165-bc58-2abe029f834a" providerId="ADAL" clId="{B7C191A1-FF72-41E8-A6C5-66CD31A9A830}" dt="2023-01-06T12:12:24.541" v="12" actId="20577"/>
          <ac:spMkLst>
            <pc:docMk/>
            <pc:sldMk cId="386263774" sldId="257"/>
            <ac:spMk id="5" creationId="{8DC1E19F-1588-4F2F-BAC7-382E1A0CF055}"/>
          </ac:spMkLst>
        </pc:spChg>
        <pc:spChg chg="mod">
          <ac:chgData name="S Humphreys" userId="603aec59-213a-4165-bc58-2abe029f834a" providerId="ADAL" clId="{B7C191A1-FF72-41E8-A6C5-66CD31A9A830}" dt="2023-01-06T12:48:26.148" v="620" actId="14100"/>
          <ac:spMkLst>
            <pc:docMk/>
            <pc:sldMk cId="386263774" sldId="257"/>
            <ac:spMk id="9" creationId="{FAF19EFB-B20C-48B6-8A70-62056837128B}"/>
          </ac:spMkLst>
        </pc:spChg>
        <pc:spChg chg="mod">
          <ac:chgData name="S Humphreys" userId="603aec59-213a-4165-bc58-2abe029f834a" providerId="ADAL" clId="{B7C191A1-FF72-41E8-A6C5-66CD31A9A830}" dt="2023-01-06T12:38:12.696" v="594" actId="1076"/>
          <ac:spMkLst>
            <pc:docMk/>
            <pc:sldMk cId="386263774" sldId="257"/>
            <ac:spMk id="12" creationId="{FF84CF08-5640-4DC6-A357-3B028322350E}"/>
          </ac:spMkLst>
        </pc:spChg>
        <pc:spChg chg="mod">
          <ac:chgData name="S Humphreys" userId="603aec59-213a-4165-bc58-2abe029f834a" providerId="ADAL" clId="{B7C191A1-FF72-41E8-A6C5-66CD31A9A830}" dt="2023-01-06T12:17:04.153" v="316" actId="20577"/>
          <ac:spMkLst>
            <pc:docMk/>
            <pc:sldMk cId="386263774" sldId="257"/>
            <ac:spMk id="14" creationId="{108F1CA1-7C0C-437B-9FC0-A91ADF21765D}"/>
          </ac:spMkLst>
        </pc:spChg>
        <pc:spChg chg="mod">
          <ac:chgData name="S Humphreys" userId="603aec59-213a-4165-bc58-2abe029f834a" providerId="ADAL" clId="{B7C191A1-FF72-41E8-A6C5-66CD31A9A830}" dt="2023-01-06T12:49:08.154" v="622" actId="1076"/>
          <ac:spMkLst>
            <pc:docMk/>
            <pc:sldMk cId="386263774" sldId="257"/>
            <ac:spMk id="19" creationId="{D9C539C8-E9CA-4449-ABC4-F759E80779AD}"/>
          </ac:spMkLst>
        </pc:spChg>
        <pc:spChg chg="mod">
          <ac:chgData name="S Humphreys" userId="603aec59-213a-4165-bc58-2abe029f834a" providerId="ADAL" clId="{B7C191A1-FF72-41E8-A6C5-66CD31A9A830}" dt="2023-01-06T12:48:15.138" v="619" actId="2711"/>
          <ac:spMkLst>
            <pc:docMk/>
            <pc:sldMk cId="386263774" sldId="257"/>
            <ac:spMk id="20" creationId="{73B471D9-EB16-47B1-8CA8-8909CCE7FE43}"/>
          </ac:spMkLst>
        </pc:spChg>
        <pc:spChg chg="mod">
          <ac:chgData name="S Humphreys" userId="603aec59-213a-4165-bc58-2abe029f834a" providerId="ADAL" clId="{B7C191A1-FF72-41E8-A6C5-66CD31A9A830}" dt="2023-01-06T12:49:11.607" v="623" actId="1076"/>
          <ac:spMkLst>
            <pc:docMk/>
            <pc:sldMk cId="386263774" sldId="257"/>
            <ac:spMk id="21" creationId="{03D20EB7-A4DE-40CC-B6B7-AE7A2B6B6943}"/>
          </ac:spMkLst>
        </pc:spChg>
        <pc:grpChg chg="mod">
          <ac:chgData name="S Humphreys" userId="603aec59-213a-4165-bc58-2abe029f834a" providerId="ADAL" clId="{B7C191A1-FF72-41E8-A6C5-66CD31A9A830}" dt="2023-01-06T12:48:36.937" v="621" actId="1076"/>
          <ac:grpSpMkLst>
            <pc:docMk/>
            <pc:sldMk cId="386263774" sldId="257"/>
            <ac:grpSpMk id="8" creationId="{9C7F8ACF-C059-4E83-8209-19094BBA10FF}"/>
          </ac:grpSpMkLst>
        </pc:grpChg>
        <pc:picChg chg="add mod ord">
          <ac:chgData name="S Humphreys" userId="603aec59-213a-4165-bc58-2abe029f834a" providerId="ADAL" clId="{B7C191A1-FF72-41E8-A6C5-66CD31A9A830}" dt="2023-01-06T12:49:56.004" v="624" actId="29295"/>
          <ac:picMkLst>
            <pc:docMk/>
            <pc:sldMk cId="386263774" sldId="257"/>
            <ac:picMk id="3" creationId="{3C2217CD-FF90-A738-8155-D29B216FB451}"/>
          </ac:picMkLst>
        </pc:picChg>
        <pc:picChg chg="del">
          <ac:chgData name="S Humphreys" userId="603aec59-213a-4165-bc58-2abe029f834a" providerId="ADAL" clId="{B7C191A1-FF72-41E8-A6C5-66CD31A9A830}" dt="2023-01-06T12:19:27.498" v="480" actId="478"/>
          <ac:picMkLst>
            <pc:docMk/>
            <pc:sldMk cId="386263774" sldId="257"/>
            <ac:picMk id="1026" creationId="{4EA4D86D-61D2-4B5C-89A4-35DF8481F1D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18AE-A323-4152-BD59-E6FDD470D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CC258-587E-415B-AB72-422CB745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FD955-EDEF-4DB3-8441-8E95BAF6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E142E-0501-4C24-A5A1-A47EB685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CA46-51B4-4A99-BAA4-860A5EB4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0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1757-85BF-4FFD-AFCC-797D1ED7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824E9-E659-4C4A-BC84-70BACC862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51178-E452-47A6-BC7C-8FC67765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C08D0-86B3-45B8-8A21-BD1CDAE5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3FBF1-4CFA-4CD1-8850-29DA1A5FD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82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ACE574-C9DB-4B07-8691-B01DD5805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84E49-1E3A-4344-B288-21AC59172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D66EC-EAFA-42F9-9647-23108EBB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DC823-EF9A-4BBE-A24F-B74EC17C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D50E2-E52C-417B-B67C-BC7F830B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1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31C1F-C82A-4084-A757-DDFCDDF60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71864-2E88-4116-811F-D13A2B68D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59CA3-E97B-47A5-80F2-3CBBD47E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1A73D-47BF-47E6-8E2D-2D607D44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09F1-2303-4DA6-BB61-A5E97626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2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514D-6D53-4F09-8650-416D34346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0BD90-0D34-47CC-98CF-E6E6C5F0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9BE9F-F3DB-41B4-BFE8-F18AFCFF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239B3-4D85-46A0-97A9-67B7B2F6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E8A6B-17E9-4BA9-BD99-CE7432EB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3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7D89-05D7-4458-95A1-78764CDBF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A3262-8D56-4EE7-92AC-95BCD2D97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52024-A19A-4769-887D-297034A64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9E7E6-2461-4C51-9DC0-6D8A2523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7F019-7722-4A96-B297-2F9F7E15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C3E5B-F2A1-44A4-A760-3DE4FA17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3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1581-17CE-42C4-92A2-A76FB50A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5406D-276C-49C1-B536-904962FD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A2943-8B26-4FC3-AD56-09EA6C5D6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DEE83-A3F2-46E2-9748-C341F1C4E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623FC8-2DB7-43BF-8179-CAD7EBB3D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919B1-F736-4AC6-82FD-9FAD2EA9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934F9-A7E2-4C06-9935-C967A2EC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DC74CC-EF56-4101-A6F0-CB57695F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3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B8F7-D34E-4831-9C86-95F071DF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AFBB2-4819-459C-80D9-8E6DC0DD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77D04-D540-4420-B60D-97FBE337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86605-8FB9-4B44-A673-323D6411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4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3C45D3-4C1E-444F-BA95-2561AF538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2D3E50-2EC2-42CE-A1F7-4B850A51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BE32C-7C77-49BA-8620-707E8141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7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C0EC-2E60-4F5A-A1EE-9E69A539F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1FA94-7885-4FD3-8233-D26432E6A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335EA-7079-46E9-8C72-C2BD91BFB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51BF8-58C3-419C-8937-1BD052BD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66D0D-59FE-41E6-89CF-00F5AC55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C4A40-D89C-4F2A-B221-6F1C80B09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18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BD28D-79B8-4BA9-B0B4-70EBFA5C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69C64-D7C3-491B-826A-5F6D6C429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C819D-B839-4CD1-A01B-F72F64A8B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292BB-00A1-48D3-8097-2132BF03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8F43E-B6B0-447B-95F7-19E497C3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CC352-0EC8-4775-BF2B-BD8303BA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CE6376-FCDE-4051-8604-9178F328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7CC3D-D22A-4F94-B510-5DD7A392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A35B7-B169-4D14-A301-0EBF7D3C7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3C14-75A6-41AB-B195-17075CF5766D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6C4D0-67C0-4300-BEE2-D87FCF5A93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9F15-36C7-41D1-9231-6FC354DC3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01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2217CD-FF90-A738-8155-D29B216FB45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C1E19F-1588-4F2F-BAC7-382E1A0CF055}"/>
              </a:ext>
            </a:extLst>
          </p:cNvPr>
          <p:cNvSpPr txBox="1"/>
          <p:nvPr/>
        </p:nvSpPr>
        <p:spPr>
          <a:xfrm>
            <a:off x="103910" y="116216"/>
            <a:ext cx="8243456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Twinkl Cursive Looped" panose="02000000000000000000" pitchFamily="2" charset="0"/>
              </a:rPr>
              <a:t>Moon Landing.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C7F8ACF-C059-4E83-8209-19094BBA10FF}"/>
              </a:ext>
            </a:extLst>
          </p:cNvPr>
          <p:cNvGrpSpPr/>
          <p:nvPr/>
        </p:nvGrpSpPr>
        <p:grpSpPr>
          <a:xfrm>
            <a:off x="229058" y="755652"/>
            <a:ext cx="11886219" cy="5932164"/>
            <a:chOff x="171039" y="898590"/>
            <a:chExt cx="11364097" cy="5577059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AF19EFB-B20C-48B6-8A70-62056837128B}"/>
                </a:ext>
              </a:extLst>
            </p:cNvPr>
            <p:cNvSpPr/>
            <p:nvPr/>
          </p:nvSpPr>
          <p:spPr>
            <a:xfrm>
              <a:off x="3772008" y="996298"/>
              <a:ext cx="3906733" cy="2465039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Current Learning – Enquiry questions.</a:t>
              </a:r>
            </a:p>
            <a:p>
              <a:r>
                <a:rPr lang="en-GB" sz="1200" dirty="0">
                  <a:effectLst/>
                  <a:latin typeface="Twinkl Cursive Looped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Has man ever been to the moon and how can we know for sure?</a:t>
              </a:r>
            </a:p>
            <a:p>
              <a:r>
                <a:rPr lang="en-GB" sz="1200" dirty="0">
                  <a:effectLst/>
                  <a:latin typeface="Twinkl Cursive Looped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Why did the astronauts risk their lives to go to the Moon?</a:t>
              </a:r>
            </a:p>
            <a:p>
              <a:r>
                <a:rPr lang="en-GB" sz="1200" dirty="0">
                  <a:effectLst/>
                  <a:latin typeface="Twinkl Cursive Looped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How were the spacemen able to get there and back safely?</a:t>
              </a:r>
            </a:p>
            <a:p>
              <a:r>
                <a:rPr lang="en-GB" sz="1200" dirty="0">
                  <a:effectLst/>
                  <a:latin typeface="Twinkl Cursive Looped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 did they do when they got to the Moon and how do we know?</a:t>
              </a:r>
              <a:endParaRPr lang="en-GB" sz="1200" dirty="0">
                <a:latin typeface="Twinkl Cursive Looped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GB" sz="1200" dirty="0">
                  <a:effectLst/>
                  <a:latin typeface="Twinkl Cursive Looped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Does everyone agree that we should continue to send men to the moon?</a:t>
              </a:r>
            </a:p>
            <a:p>
              <a:r>
                <a:rPr lang="en-GB" sz="1200" dirty="0">
                  <a:effectLst/>
                  <a:latin typeface="Twinkl Cursive Looped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How should we commemorate this great achievement?</a:t>
              </a:r>
              <a:endParaRPr lang="en-GB" sz="1200" dirty="0">
                <a:solidFill>
                  <a:srgbClr val="0070C0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53632FFB-B7BF-4AE0-8902-D951D4C26654}"/>
                </a:ext>
              </a:extLst>
            </p:cNvPr>
            <p:cNvSpPr/>
            <p:nvPr/>
          </p:nvSpPr>
          <p:spPr>
            <a:xfrm>
              <a:off x="2957493" y="1366014"/>
              <a:ext cx="665021" cy="71750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FF84CF08-5640-4DC6-A357-3B028322350E}"/>
                </a:ext>
              </a:extLst>
            </p:cNvPr>
            <p:cNvSpPr/>
            <p:nvPr/>
          </p:nvSpPr>
          <p:spPr>
            <a:xfrm>
              <a:off x="8939067" y="1323203"/>
              <a:ext cx="2596069" cy="60825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Future Learning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Science – Space Year 5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08F1CA1-7C0C-437B-9FC0-A91ADF21765D}"/>
                </a:ext>
              </a:extLst>
            </p:cNvPr>
            <p:cNvSpPr/>
            <p:nvPr/>
          </p:nvSpPr>
          <p:spPr>
            <a:xfrm>
              <a:off x="3772008" y="3567256"/>
              <a:ext cx="3865417" cy="18247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2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Topic specific vocabulary:</a:t>
              </a:r>
            </a:p>
            <a:p>
              <a:r>
                <a:rPr lang="en-GB" sz="1200" dirty="0" err="1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Astronaunt</a:t>
              </a:r>
              <a:r>
                <a:rPr lang="en-GB" sz="12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, moon, Neil Armstrong, launched, mission, evidence, Apollo 11,exploration, significant event, space </a:t>
              </a:r>
              <a:r>
                <a:rPr lang="en-GB" sz="1200" dirty="0" err="1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race,NASA</a:t>
              </a:r>
              <a:r>
                <a:rPr lang="en-GB" sz="12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.</a:t>
              </a:r>
            </a:p>
            <a:p>
              <a:r>
                <a:rPr lang="en-GB" sz="12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Transferable Vocabulary: Significant Event, space, evidence, mission.</a:t>
              </a:r>
            </a:p>
            <a:p>
              <a:r>
                <a:rPr lang="en-GB" sz="12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Reading sources: One Giant Leap, The Sea of Tranquillity, Man on the Moon, Little People, Big Dreams – Neil Armstrong.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CFB057C-D98C-412D-9C0B-2DDC75D8E9A3}"/>
                </a:ext>
              </a:extLst>
            </p:cNvPr>
            <p:cNvSpPr/>
            <p:nvPr/>
          </p:nvSpPr>
          <p:spPr>
            <a:xfrm>
              <a:off x="201759" y="898590"/>
              <a:ext cx="2564925" cy="240101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Prior Learning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ELG: Talk about the lives of the people around them and their roles in society;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Know some similarities and differences between things in the past and now,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drawing on their experiences and what has been read in class.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D500410-ED1F-498A-9D23-2897416439F2}"/>
                </a:ext>
              </a:extLst>
            </p:cNvPr>
            <p:cNvSpPr/>
            <p:nvPr/>
          </p:nvSpPr>
          <p:spPr>
            <a:xfrm>
              <a:off x="171039" y="3450534"/>
              <a:ext cx="3033659" cy="150463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NC objective: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Changes in living memory and the lives of significant individuals in the past who have contributed to national and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international achievements.  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9C539C8-E9CA-4449-ABC4-F759E80779AD}"/>
                </a:ext>
              </a:extLst>
            </p:cNvPr>
            <p:cNvSpPr/>
            <p:nvPr/>
          </p:nvSpPr>
          <p:spPr>
            <a:xfrm>
              <a:off x="8265770" y="5373236"/>
              <a:ext cx="3103418" cy="96040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Fabulous finish:</a:t>
              </a:r>
            </a:p>
            <a:p>
              <a:r>
                <a:rPr lang="en-GB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Design stamps/ plaques to commemorate the event.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73B471D9-EB16-47B1-8CA8-8909CCE7FE43}"/>
                </a:ext>
              </a:extLst>
            </p:cNvPr>
            <p:cNvSpPr/>
            <p:nvPr/>
          </p:nvSpPr>
          <p:spPr>
            <a:xfrm>
              <a:off x="191344" y="5099068"/>
              <a:ext cx="2936681" cy="137658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Sparkly start and Enrichment</a:t>
              </a:r>
            </a:p>
            <a:p>
              <a:r>
                <a:rPr lang="en-GB" sz="1600" dirty="0">
                  <a:latin typeface="Twinkl Cursive Looped" panose="02000000000000000000" pitchFamily="2" charset="0"/>
                </a:rPr>
                <a:t>Unveiling of new topic – Moon Landing – jigsaw pieces to put together as class.</a:t>
              </a:r>
              <a:endParaRPr lang="en-GB" sz="1600" dirty="0">
                <a:solidFill>
                  <a:srgbClr val="0070C0"/>
                </a:solidFill>
                <a:latin typeface="Twinkl Cursive Looped" panose="02000000000000000000" pitchFamily="2" charset="0"/>
              </a:endParaRPr>
            </a:p>
            <a:p>
              <a:endParaRPr lang="en-GB" sz="1600" dirty="0">
                <a:solidFill>
                  <a:srgbClr val="0070C0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03D20EB7-A4DE-40CC-B6B7-AE7A2B6B6943}"/>
                </a:ext>
              </a:extLst>
            </p:cNvPr>
            <p:cNvSpPr/>
            <p:nvPr/>
          </p:nvSpPr>
          <p:spPr>
            <a:xfrm>
              <a:off x="8227038" y="2698056"/>
              <a:ext cx="3103418" cy="240101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Relevant links to other curriculum areas:</a:t>
              </a:r>
            </a:p>
            <a:p>
              <a:r>
                <a:rPr lang="en-GB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Art –Textiles – The Moon, Space art- Peter Thorpe.</a:t>
              </a:r>
            </a:p>
            <a:p>
              <a:r>
                <a:rPr lang="en-GB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English – Stories about going to the moon, Non chronological report – Neil Armstrong.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5EE923BD-951F-4285-9668-3F496EED7BDE}"/>
                </a:ext>
              </a:extLst>
            </p:cNvPr>
            <p:cNvSpPr/>
            <p:nvPr/>
          </p:nvSpPr>
          <p:spPr>
            <a:xfrm>
              <a:off x="3965970" y="5803605"/>
              <a:ext cx="3477491" cy="64698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GB" sz="1600" dirty="0">
                  <a:latin typeface="Twinkl Cursive Looped" panose="02000000000000000000" pitchFamily="2" charset="0"/>
                </a:rPr>
                <a:t>Want more information? Please refer to the knowledge organiser</a:t>
              </a:r>
              <a:r>
                <a:rPr lang="en-GB" sz="1600" dirty="0"/>
                <a:t>!</a:t>
              </a:r>
            </a:p>
          </p:txBody>
        </p:sp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DC4727D2-5A58-4BB6-8E42-AC13BCDF4147}"/>
                </a:ext>
              </a:extLst>
            </p:cNvPr>
            <p:cNvSpPr/>
            <p:nvPr/>
          </p:nvSpPr>
          <p:spPr>
            <a:xfrm>
              <a:off x="8099208" y="1381590"/>
              <a:ext cx="665021" cy="717506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1229BA6-942D-4E4F-ACE2-0462B3DC6BDA}"/>
              </a:ext>
            </a:extLst>
          </p:cNvPr>
          <p:cNvSpPr txBox="1"/>
          <p:nvPr/>
        </p:nvSpPr>
        <p:spPr>
          <a:xfrm>
            <a:off x="367143" y="36020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6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F6A88E0DB2B4697F78D5A7B2138D7" ma:contentTypeVersion="11" ma:contentTypeDescription="Create a new document." ma:contentTypeScope="" ma:versionID="d0d039f3aec738048183e3fd993a96a1">
  <xsd:schema xmlns:xsd="http://www.w3.org/2001/XMLSchema" xmlns:xs="http://www.w3.org/2001/XMLSchema" xmlns:p="http://schemas.microsoft.com/office/2006/metadata/properties" xmlns:ns3="99a03c79-d2c1-46a8-96b2-4da148229db2" targetNamespace="http://schemas.microsoft.com/office/2006/metadata/properties" ma:root="true" ma:fieldsID="41f039bd9509ee7fc2a43e3b08095c97" ns3:_="">
    <xsd:import namespace="99a03c79-d2c1-46a8-96b2-4da148229d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03c79-d2c1-46a8-96b2-4da148229d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BB872D-317A-4BB1-A870-5879FBC3B6EA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9a03c79-d2c1-46a8-96b2-4da148229db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7BAF351-26C5-4191-B7D4-637FC1E88D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DF1552-C97C-44CE-8764-485A3C9171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a03c79-d2c1-46a8-96b2-4da148229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Weather and Climate Topic Map</Template>
  <TotalTime>116</TotalTime>
  <Words>309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Smith</dc:creator>
  <cp:lastModifiedBy>S Humphreys</cp:lastModifiedBy>
  <cp:revision>5</cp:revision>
  <dcterms:created xsi:type="dcterms:W3CDTF">2021-12-08T15:12:48Z</dcterms:created>
  <dcterms:modified xsi:type="dcterms:W3CDTF">2023-01-06T12:50:06Z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0x010100026F6A88E0DB2B4697F78D5A7B2138D7</vt:lpwstr>
  </property>
</Properties>
</file>