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  <p:sldId id="257" r:id="rId6"/>
    <p:sldId id="269" r:id="rId7"/>
    <p:sldId id="265" r:id="rId8"/>
    <p:sldId id="262" r:id="rId9"/>
    <p:sldId id="259" r:id="rId10"/>
    <p:sldId id="260" r:id="rId11"/>
    <p:sldId id="268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7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11/09/2022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11/09/2022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11/09/2022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11/09/2022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11/09/2022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11/09/2022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11/09/2022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11/09/2022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11/09/2022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11/09/2022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11/09/2022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DF750E7-A7FE-4F2A-B590-3FE05BB83DA4}" type="datetimeFigureOut">
              <a:rPr lang="en-GB" smtClean="0"/>
              <a:t>11/09/2022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80928"/>
            <a:ext cx="7772400" cy="3484984"/>
          </a:xfrm>
        </p:spPr>
        <p:txBody>
          <a:bodyPr>
            <a:normAutofit fontScale="90000"/>
          </a:bodyPr>
          <a:lstStyle/>
          <a:p>
            <a:br>
              <a:rPr lang="en-GB" b="1" u="sng" dirty="0">
                <a:latin typeface="Twinkl Cursive Looped" panose="02000000000000000000" pitchFamily="2" charset="0"/>
              </a:rPr>
            </a:br>
            <a:br>
              <a:rPr lang="en-GB" b="1" u="sng" dirty="0">
                <a:latin typeface="Twinkl Cursive Looped" panose="02000000000000000000" pitchFamily="2" charset="0"/>
              </a:rPr>
            </a:br>
            <a:br>
              <a:rPr lang="en-GB" b="1" u="sng" dirty="0">
                <a:latin typeface="Twinkl Cursive Looped" panose="02000000000000000000" pitchFamily="2" charset="0"/>
              </a:rPr>
            </a:br>
            <a:br>
              <a:rPr lang="en-GB" b="1" u="sng" dirty="0">
                <a:latin typeface="Twinkl Cursive Looped" panose="02000000000000000000" pitchFamily="2" charset="0"/>
              </a:rPr>
            </a:br>
            <a:br>
              <a:rPr lang="en-GB" b="1" u="sng" dirty="0">
                <a:latin typeface="Twinkl Cursive Looped" panose="02000000000000000000" pitchFamily="2" charset="0"/>
              </a:rPr>
            </a:br>
            <a:r>
              <a:rPr lang="en-GB" b="1" u="sng" dirty="0">
                <a:latin typeface="Twinkl Cursive Looped" panose="02000000000000000000" pitchFamily="2" charset="0"/>
              </a:rPr>
              <a:t>Meet the teacher</a:t>
            </a:r>
            <a:br>
              <a:rPr lang="en-GB" b="1" u="sng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Class Teacher- Miss Humphreys/ Mrs Waugh( Wednesday am)/Mrs Woodward ( Wednesday pm)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Teaching assistants – Mrs Menzies, Miss Crowther and Miss Miller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405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Children will be met be an adult at the green gate  each morning. They will walk round to the door leading to the y2,3, 4 and 5 corridor and put their belongings in their lockers. Hands will then be sanitized before entering the classroom.  Children need their </a:t>
            </a:r>
            <a:r>
              <a:rPr lang="en-GB" b="1" dirty="0">
                <a:solidFill>
                  <a:srgbClr val="00B050"/>
                </a:solidFill>
                <a:latin typeface="Twinkl Cursive Looped" panose="02000000000000000000" pitchFamily="2" charset="0"/>
              </a:rPr>
              <a:t>reading folder and a named water bottle</a:t>
            </a:r>
            <a:r>
              <a:rPr lang="en-GB" dirty="0">
                <a:latin typeface="Twinkl Cursive Looped" panose="02000000000000000000" pitchFamily="2" charset="0"/>
              </a:rPr>
              <a:t> in school everyday. </a:t>
            </a:r>
          </a:p>
          <a:p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General information </a:t>
            </a:r>
          </a:p>
        </p:txBody>
      </p:sp>
    </p:spTree>
    <p:extLst>
      <p:ext uri="{BB962C8B-B14F-4D97-AF65-F5344CB8AC3E}">
        <p14:creationId xmlns:p14="http://schemas.microsoft.com/office/powerpoint/2010/main" val="3702686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99592" y="1268760"/>
            <a:ext cx="7408333" cy="5373216"/>
          </a:xfrm>
        </p:spPr>
        <p:txBody>
          <a:bodyPr>
            <a:normAutofit fontScale="77500" lnSpcReduction="20000"/>
          </a:bodyPr>
          <a:lstStyle/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8.45 -9.15: Morning task, readers and register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9:15 – 9.45: Phonics/ Spelling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9:45 – 10:25: Maths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10:25 -10.40: Breaktime</a:t>
            </a: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10.45  – 11.50: English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11.50-12.00 – Storytime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12:00 – 1:00: Lunch Time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1:00 – 3.00: PE, RE, Science, Topic, Music 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3.00 – 3.15 – Home time routine, readers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A typical day in Year 2</a:t>
            </a:r>
          </a:p>
        </p:txBody>
      </p:sp>
    </p:spTree>
    <p:extLst>
      <p:ext uri="{BB962C8B-B14F-4D97-AF65-F5344CB8AC3E}">
        <p14:creationId xmlns:p14="http://schemas.microsoft.com/office/powerpoint/2010/main" val="2476275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fontScale="92500" lnSpcReduction="1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Across the school children explore new topics each term.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The topics for this year are: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Can we see our school from space?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Great Fire of London.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Contrasting Location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Space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UK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Local High Street/ Oakham Castle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solidFill>
                  <a:srgbClr val="002060"/>
                </a:solidFill>
                <a:latin typeface="Twinkl Cursive Looped" panose="02000000000000000000" pitchFamily="2" charset="0"/>
              </a:rPr>
              <a:t>The children will develop their skills in Design and Technology, Art, History, Geography and Music through the above topics.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Topics </a:t>
            </a:r>
          </a:p>
        </p:txBody>
      </p:sp>
    </p:spTree>
    <p:extLst>
      <p:ext uri="{BB962C8B-B14F-4D97-AF65-F5344CB8AC3E}">
        <p14:creationId xmlns:p14="http://schemas.microsoft.com/office/powerpoint/2010/main" val="849415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fontScale="92500" lnSpcReduction="1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At the beginning of each big term children will be given a knowledge organiser.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This document contains the essential knowledge children will learn as part of their topic.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Knowledge organisers can be used at home to spark conversations about children’s learning.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Knowledge organisers help children develop their subject specific vocabulary.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At school children will be quizzed on information from the knowledge organisers throughout the year to encourage information to be committed to the long term memory.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These can be found on the class pages.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Knowledge Organisers </a:t>
            </a:r>
          </a:p>
        </p:txBody>
      </p:sp>
    </p:spTree>
    <p:extLst>
      <p:ext uri="{BB962C8B-B14F-4D97-AF65-F5344CB8AC3E}">
        <p14:creationId xmlns:p14="http://schemas.microsoft.com/office/powerpoint/2010/main" val="2743573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Spellings and Homework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79513" y="1700808"/>
            <a:ext cx="3600400" cy="4425672"/>
          </a:xfrm>
        </p:spPr>
        <p:txBody>
          <a:bodyPr>
            <a:normAutofit lnSpcReduction="10000"/>
          </a:bodyPr>
          <a:lstStyle/>
          <a:p>
            <a:r>
              <a:rPr lang="en-GB" b="1" dirty="0">
                <a:latin typeface="Twinkl Cursive Looped" panose="02000000000000000000" pitchFamily="2" charset="0"/>
              </a:rPr>
              <a:t>Spellings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Spellings will be sent weekly on a Monday. The children will then be tested the following week.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Children are expected to learn them at home – please practise 3x weekly either verbally or written in their spelling book.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3779912" y="1700808"/>
            <a:ext cx="5040560" cy="4896544"/>
          </a:xfrm>
        </p:spPr>
        <p:txBody>
          <a:bodyPr>
            <a:normAutofit fontScale="92500" lnSpcReduction="20000"/>
          </a:bodyPr>
          <a:lstStyle/>
          <a:p>
            <a:r>
              <a:rPr lang="en-GB" b="1" dirty="0">
                <a:latin typeface="Twinkl Cursive Looped" panose="02000000000000000000" pitchFamily="2" charset="0"/>
              </a:rPr>
              <a:t>Homework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Homework is sent out on a Friday  on Class Dojo and needs to be returned by the following Wednesday.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It is encouraged for parents to support children with their work so that you can engage with them about their learning.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Year 2 - reading 3 times a week- please mark this with a H in a circle, weekly spellings and one piece of homework weekly focused on learning that week .For more information please refer to the homework policy on the school website. </a:t>
            </a:r>
          </a:p>
        </p:txBody>
      </p:sp>
    </p:spTree>
    <p:extLst>
      <p:ext uri="{BB962C8B-B14F-4D97-AF65-F5344CB8AC3E}">
        <p14:creationId xmlns:p14="http://schemas.microsoft.com/office/powerpoint/2010/main" val="3153649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lnSpcReduction="1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Reading is the most effective way to support your child.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Children are expected to read to an adult at home at least three times a week – please show this by putting a H in a circle.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There is now a reward system in place rewarding those children who read at home.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Children will be given a book banded book with a colour on it. Children are moved along the banding system at the teachers discretion and only when they can read the books at a level of 95% fluency.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Reading</a:t>
            </a:r>
          </a:p>
        </p:txBody>
      </p:sp>
    </p:spTree>
    <p:extLst>
      <p:ext uri="{BB962C8B-B14F-4D97-AF65-F5344CB8AC3E}">
        <p14:creationId xmlns:p14="http://schemas.microsoft.com/office/powerpoint/2010/main" val="1002763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Please make sure all your children’s clothes are </a:t>
            </a:r>
            <a:r>
              <a:rPr lang="en-GB" b="1" dirty="0">
                <a:solidFill>
                  <a:srgbClr val="00B050"/>
                </a:solidFill>
                <a:latin typeface="Twinkl Cursive Looped" panose="02000000000000000000" pitchFamily="2" charset="0"/>
              </a:rPr>
              <a:t>clearly labelled.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Children need indoor shoes in school . 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PE kit  consists of red top, black shorts and trainers and children should come into school wearing their PE kit on PE days. The PE day for Year 2 will be  Friday. PE will be outside where possible for the first term so black jogging bottoms and a school PE jumper or school jumper will be needed.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Uniform reminder </a:t>
            </a:r>
          </a:p>
        </p:txBody>
      </p:sp>
    </p:spTree>
    <p:extLst>
      <p:ext uri="{BB962C8B-B14F-4D97-AF65-F5344CB8AC3E}">
        <p14:creationId xmlns:p14="http://schemas.microsoft.com/office/powerpoint/2010/main" val="2187725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2636912"/>
            <a:ext cx="8229600" cy="1252728"/>
          </a:xfrm>
        </p:spPr>
        <p:txBody>
          <a:bodyPr>
            <a:noAutofit/>
          </a:bodyPr>
          <a:lstStyle/>
          <a:p>
            <a:r>
              <a:rPr lang="en-GB" sz="3200" b="1" dirty="0">
                <a:solidFill>
                  <a:srgbClr val="002060"/>
                </a:solidFill>
                <a:latin typeface="Twinkl Cursive Looped" panose="02000000000000000000" pitchFamily="2" charset="0"/>
              </a:rPr>
              <a:t>Any Questions? If you have any questions please send me a message through Class Dojo</a:t>
            </a:r>
          </a:p>
        </p:txBody>
      </p:sp>
      <p:pic>
        <p:nvPicPr>
          <p:cNvPr id="1026" name="Picture 2" descr="C:\Users\hwilkinson\AppData\Local\Microsoft\Windows\Temporary Internet Files\Content.IE5\4XTHYRMB\question 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149080"/>
            <a:ext cx="2183904" cy="218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44949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900BCFD60FA34382F85F1B5012AA65" ma:contentTypeVersion="13" ma:contentTypeDescription="Create a new document." ma:contentTypeScope="" ma:versionID="c39c55d428e43fcb63e2810e0fd71f41">
  <xsd:schema xmlns:xsd="http://www.w3.org/2001/XMLSchema" xmlns:xs="http://www.w3.org/2001/XMLSchema" xmlns:p="http://schemas.microsoft.com/office/2006/metadata/properties" xmlns:ns3="611a62f7-9a2d-44bb-8ba8-a92515fd801a" targetNamespace="http://schemas.microsoft.com/office/2006/metadata/properties" ma:root="true" ma:fieldsID="8f0b45e2624cdfe6b22524a6b13c158c" ns3:_="">
    <xsd:import namespace="611a62f7-9a2d-44bb-8ba8-a92515fd801a"/>
    <xsd:element name="properties">
      <xsd:complexType>
        <xsd:sequence>
          <xsd:element name="documentManagement">
            <xsd:complexType>
              <xsd:all>
                <xsd:element ref="ns3:MigrationWizId" minOccurs="0"/>
                <xsd:element ref="ns3:MigrationWizIdPermissions" minOccurs="0"/>
                <xsd:element ref="ns3:MigrationWizIdVersion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1a62f7-9a2d-44bb-8ba8-a92515fd801a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Version" ma:index="10" nillable="true" ma:displayName="MigrationWizIdVersion" ma:internalName="MigrationWizIdVersion">
      <xsd:simpleType>
        <xsd:restriction base="dms:Text"/>
      </xsd:simple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ionWizId xmlns="611a62f7-9a2d-44bb-8ba8-a92515fd801a" xsi:nil="true"/>
    <MigrationWizIdVersion xmlns="611a62f7-9a2d-44bb-8ba8-a92515fd801a" xsi:nil="true"/>
    <MigrationWizIdPermissions xmlns="611a62f7-9a2d-44bb-8ba8-a92515fd801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97CBBAC-D449-4E20-9381-A10AF6027B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1a62f7-9a2d-44bb-8ba8-a92515fd80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932F15D-4DA1-4EA6-A189-FA4C98CC7F52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611a62f7-9a2d-44bb-8ba8-a92515fd801a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6341E5A-8CC8-4F29-8139-D6F1F9E8A66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535</TotalTime>
  <Words>657</Words>
  <Application>Microsoft Office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Symbol</vt:lpstr>
      <vt:lpstr>Twinkl Cursive Looped</vt:lpstr>
      <vt:lpstr>Waveform</vt:lpstr>
      <vt:lpstr>     Meet the teacher  Class Teacher- Miss Humphreys/ Mrs Waugh( Wednesday am)/Mrs Woodward ( Wednesday pm) Teaching assistants – Mrs Menzies, Miss Crowther and Miss Miller </vt:lpstr>
      <vt:lpstr>General information </vt:lpstr>
      <vt:lpstr>A typical day in Year 2</vt:lpstr>
      <vt:lpstr>Topics </vt:lpstr>
      <vt:lpstr>Knowledge Organisers </vt:lpstr>
      <vt:lpstr>Spellings and Homework </vt:lpstr>
      <vt:lpstr>Reading</vt:lpstr>
      <vt:lpstr>Uniform reminder </vt:lpstr>
      <vt:lpstr>Any Questions? If you have any questions please send me a message through Class Dojo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 the teacher  Class Teacher Miss Wilkinson Trainee Teacher Mrs Woodward</dc:title>
  <dc:creator>Windows User</dc:creator>
  <cp:lastModifiedBy>S Humphreys</cp:lastModifiedBy>
  <cp:revision>26</cp:revision>
  <dcterms:created xsi:type="dcterms:W3CDTF">2019-08-13T09:50:27Z</dcterms:created>
  <dcterms:modified xsi:type="dcterms:W3CDTF">2022-09-11T12:54:44Z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0x010100BE900BCFD60FA34382F85F1B5012AA65</vt:lpwstr>
  </property>
</Properties>
</file>