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9E5E01-4F2D-41B5-9828-48C6FED386DD}" v="10" dt="2023-01-04T15:37:31.0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8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 Smith" userId="c7ed2451-2e3e-4e77-92c2-ad35aa658910" providerId="ADAL" clId="{889E5E01-4F2D-41B5-9828-48C6FED386DD}"/>
    <pc:docChg chg="custSel modSld">
      <pc:chgData name="H Smith" userId="c7ed2451-2e3e-4e77-92c2-ad35aa658910" providerId="ADAL" clId="{889E5E01-4F2D-41B5-9828-48C6FED386DD}" dt="2023-01-14T14:28:55.955" v="515" actId="20577"/>
      <pc:docMkLst>
        <pc:docMk/>
      </pc:docMkLst>
      <pc:sldChg chg="addSp delSp modSp mod">
        <pc:chgData name="H Smith" userId="c7ed2451-2e3e-4e77-92c2-ad35aa658910" providerId="ADAL" clId="{889E5E01-4F2D-41B5-9828-48C6FED386DD}" dt="2023-01-14T14:28:55.955" v="515" actId="20577"/>
        <pc:sldMkLst>
          <pc:docMk/>
          <pc:sldMk cId="386263774" sldId="257"/>
        </pc:sldMkLst>
        <pc:spChg chg="add del mod">
          <ac:chgData name="H Smith" userId="c7ed2451-2e3e-4e77-92c2-ad35aa658910" providerId="ADAL" clId="{889E5E01-4F2D-41B5-9828-48C6FED386DD}" dt="2023-01-04T15:31:58.606" v="10" actId="478"/>
          <ac:spMkLst>
            <pc:docMk/>
            <pc:sldMk cId="386263774" sldId="257"/>
            <ac:spMk id="4" creationId="{B7B68B81-2FDF-F750-23C3-0A7221A539E8}"/>
          </ac:spMkLst>
        </pc:spChg>
        <pc:spChg chg="mod">
          <ac:chgData name="H Smith" userId="c7ed2451-2e3e-4e77-92c2-ad35aa658910" providerId="ADAL" clId="{889E5E01-4F2D-41B5-9828-48C6FED386DD}" dt="2023-01-14T14:28:55.955" v="515" actId="20577"/>
          <ac:spMkLst>
            <pc:docMk/>
            <pc:sldMk cId="386263774" sldId="257"/>
            <ac:spMk id="5" creationId="{8DC1E19F-1588-4F2F-BAC7-382E1A0CF055}"/>
          </ac:spMkLst>
        </pc:spChg>
        <pc:spChg chg="mod">
          <ac:chgData name="H Smith" userId="c7ed2451-2e3e-4e77-92c2-ad35aa658910" providerId="ADAL" clId="{889E5E01-4F2D-41B5-9828-48C6FED386DD}" dt="2023-01-04T15:38:17.100" v="126" actId="20577"/>
          <ac:spMkLst>
            <pc:docMk/>
            <pc:sldMk cId="386263774" sldId="257"/>
            <ac:spMk id="9" creationId="{FAF19EFB-B20C-48B6-8A70-62056837128B}"/>
          </ac:spMkLst>
        </pc:spChg>
        <pc:spChg chg="mod">
          <ac:chgData name="H Smith" userId="c7ed2451-2e3e-4e77-92c2-ad35aa658910" providerId="ADAL" clId="{889E5E01-4F2D-41B5-9828-48C6FED386DD}" dt="2023-01-04T15:37:31.025" v="112"/>
          <ac:spMkLst>
            <pc:docMk/>
            <pc:sldMk cId="386263774" sldId="257"/>
            <ac:spMk id="10" creationId="{53632FFB-B7BF-4AE0-8902-D951D4C26654}"/>
          </ac:spMkLst>
        </pc:spChg>
        <pc:spChg chg="add mod ord">
          <ac:chgData name="H Smith" userId="c7ed2451-2e3e-4e77-92c2-ad35aa658910" providerId="ADAL" clId="{889E5E01-4F2D-41B5-9828-48C6FED386DD}" dt="2023-01-04T15:32:20.575" v="16" actId="167"/>
          <ac:spMkLst>
            <pc:docMk/>
            <pc:sldMk cId="386263774" sldId="257"/>
            <ac:spMk id="11" creationId="{95B8416E-084C-262C-96D2-4174939531B9}"/>
          </ac:spMkLst>
        </pc:spChg>
        <pc:spChg chg="mod">
          <ac:chgData name="H Smith" userId="c7ed2451-2e3e-4e77-92c2-ad35aa658910" providerId="ADAL" clId="{889E5E01-4F2D-41B5-9828-48C6FED386DD}" dt="2023-01-14T14:27:24.257" v="411" actId="20577"/>
          <ac:spMkLst>
            <pc:docMk/>
            <pc:sldMk cId="386263774" sldId="257"/>
            <ac:spMk id="12" creationId="{FF84CF08-5640-4DC6-A357-3B028322350E}"/>
          </ac:spMkLst>
        </pc:spChg>
        <pc:spChg chg="mod">
          <ac:chgData name="H Smith" userId="c7ed2451-2e3e-4e77-92c2-ad35aa658910" providerId="ADAL" clId="{889E5E01-4F2D-41B5-9828-48C6FED386DD}" dt="2023-01-14T14:28:49.166" v="498" actId="20577"/>
          <ac:spMkLst>
            <pc:docMk/>
            <pc:sldMk cId="386263774" sldId="257"/>
            <ac:spMk id="14" creationId="{108F1CA1-7C0C-437B-9FC0-A91ADF21765D}"/>
          </ac:spMkLst>
        </pc:spChg>
        <pc:spChg chg="mod">
          <ac:chgData name="H Smith" userId="c7ed2451-2e3e-4e77-92c2-ad35aa658910" providerId="ADAL" clId="{889E5E01-4F2D-41B5-9828-48C6FED386DD}" dt="2023-01-14T14:27:39.500" v="412"/>
          <ac:spMkLst>
            <pc:docMk/>
            <pc:sldMk cId="386263774" sldId="257"/>
            <ac:spMk id="15" creationId="{6CFB057C-D98C-412D-9C0B-2DDC75D8E9A3}"/>
          </ac:spMkLst>
        </pc:spChg>
        <pc:spChg chg="add del mod">
          <ac:chgData name="H Smith" userId="c7ed2451-2e3e-4e77-92c2-ad35aa658910" providerId="ADAL" clId="{889E5E01-4F2D-41B5-9828-48C6FED386DD}" dt="2023-01-04T15:37:19.079" v="108"/>
          <ac:spMkLst>
            <pc:docMk/>
            <pc:sldMk cId="386263774" sldId="257"/>
            <ac:spMk id="16" creationId="{10AAFDE1-0297-7EC6-9BDE-4E09AE917F76}"/>
          </ac:spMkLst>
        </pc:spChg>
        <pc:spChg chg="mod">
          <ac:chgData name="H Smith" userId="c7ed2451-2e3e-4e77-92c2-ad35aa658910" providerId="ADAL" clId="{889E5E01-4F2D-41B5-9828-48C6FED386DD}" dt="2023-01-04T15:37:31.025" v="112"/>
          <ac:spMkLst>
            <pc:docMk/>
            <pc:sldMk cId="386263774" sldId="257"/>
            <ac:spMk id="18" creationId="{1D500410-ED1F-498A-9D23-2897416439F2}"/>
          </ac:spMkLst>
        </pc:spChg>
        <pc:spChg chg="mod">
          <ac:chgData name="H Smith" userId="c7ed2451-2e3e-4e77-92c2-ad35aa658910" providerId="ADAL" clId="{889E5E01-4F2D-41B5-9828-48C6FED386DD}" dt="2023-01-14T14:27:15.741" v="387" actId="20577"/>
          <ac:spMkLst>
            <pc:docMk/>
            <pc:sldMk cId="386263774" sldId="257"/>
            <ac:spMk id="19" creationId="{D9C539C8-E9CA-4449-ABC4-F759E80779AD}"/>
          </ac:spMkLst>
        </pc:spChg>
        <pc:spChg chg="mod">
          <ac:chgData name="H Smith" userId="c7ed2451-2e3e-4e77-92c2-ad35aa658910" providerId="ADAL" clId="{889E5E01-4F2D-41B5-9828-48C6FED386DD}" dt="2023-01-14T14:28:02.579" v="472" actId="20577"/>
          <ac:spMkLst>
            <pc:docMk/>
            <pc:sldMk cId="386263774" sldId="257"/>
            <ac:spMk id="20" creationId="{73B471D9-EB16-47B1-8CA8-8909CCE7FE43}"/>
          </ac:spMkLst>
        </pc:spChg>
        <pc:spChg chg="mod">
          <ac:chgData name="H Smith" userId="c7ed2451-2e3e-4e77-92c2-ad35aa658910" providerId="ADAL" clId="{889E5E01-4F2D-41B5-9828-48C6FED386DD}" dt="2023-01-04T15:37:31.025" v="112"/>
          <ac:spMkLst>
            <pc:docMk/>
            <pc:sldMk cId="386263774" sldId="257"/>
            <ac:spMk id="21" creationId="{03D20EB7-A4DE-40CC-B6B7-AE7A2B6B6943}"/>
          </ac:spMkLst>
        </pc:spChg>
        <pc:spChg chg="mod">
          <ac:chgData name="H Smith" userId="c7ed2451-2e3e-4e77-92c2-ad35aa658910" providerId="ADAL" clId="{889E5E01-4F2D-41B5-9828-48C6FED386DD}" dt="2023-01-14T14:27:01.191" v="384" actId="1076"/>
          <ac:spMkLst>
            <pc:docMk/>
            <pc:sldMk cId="386263774" sldId="257"/>
            <ac:spMk id="23" creationId="{5EE923BD-951F-4285-9668-3F496EED7BDE}"/>
          </ac:spMkLst>
        </pc:spChg>
        <pc:spChg chg="mod">
          <ac:chgData name="H Smith" userId="c7ed2451-2e3e-4e77-92c2-ad35aa658910" providerId="ADAL" clId="{889E5E01-4F2D-41B5-9828-48C6FED386DD}" dt="2023-01-04T15:37:31.025" v="112"/>
          <ac:spMkLst>
            <pc:docMk/>
            <pc:sldMk cId="386263774" sldId="257"/>
            <ac:spMk id="24" creationId="{DC4727D2-5A58-4BB6-8E42-AC13BCDF4147}"/>
          </ac:spMkLst>
        </pc:spChg>
        <pc:grpChg chg="mod">
          <ac:chgData name="H Smith" userId="c7ed2451-2e3e-4e77-92c2-ad35aa658910" providerId="ADAL" clId="{889E5E01-4F2D-41B5-9828-48C6FED386DD}" dt="2023-01-04T15:37:31.025" v="112"/>
          <ac:grpSpMkLst>
            <pc:docMk/>
            <pc:sldMk cId="386263774" sldId="257"/>
            <ac:grpSpMk id="8" creationId="{9C7F8ACF-C059-4E83-8209-19094BBA10FF}"/>
          </ac:grpSpMkLst>
        </pc:grpChg>
        <pc:graphicFrameChg chg="add del mod">
          <ac:chgData name="H Smith" userId="c7ed2451-2e3e-4e77-92c2-ad35aa658910" providerId="ADAL" clId="{889E5E01-4F2D-41B5-9828-48C6FED386DD}" dt="2023-01-04T15:37:19.079" v="108"/>
          <ac:graphicFrameMkLst>
            <pc:docMk/>
            <pc:sldMk cId="386263774" sldId="257"/>
            <ac:graphicFrameMk id="13" creationId="{C68996AD-EBC1-D769-477F-95F10C74609A}"/>
          </ac:graphicFrameMkLst>
        </pc:graphicFrameChg>
        <pc:picChg chg="add del mod">
          <ac:chgData name="H Smith" userId="c7ed2451-2e3e-4e77-92c2-ad35aa658910" providerId="ADAL" clId="{889E5E01-4F2D-41B5-9828-48C6FED386DD}" dt="2023-01-04T15:31:58.606" v="10" actId="478"/>
          <ac:picMkLst>
            <pc:docMk/>
            <pc:sldMk cId="386263774" sldId="257"/>
            <ac:picMk id="3" creationId="{EE7A791E-FB16-8F73-2916-F70C5B5AE656}"/>
          </ac:picMkLst>
        </pc:picChg>
        <pc:picChg chg="add mod ord">
          <ac:chgData name="H Smith" userId="c7ed2451-2e3e-4e77-92c2-ad35aa658910" providerId="ADAL" clId="{889E5E01-4F2D-41B5-9828-48C6FED386DD}" dt="2023-01-14T14:26:58.871" v="383" actId="1076"/>
          <ac:picMkLst>
            <pc:docMk/>
            <pc:sldMk cId="386263774" sldId="257"/>
            <ac:picMk id="7" creationId="{39C6DC69-EC69-FD9E-6853-AD703C02B03F}"/>
          </ac:picMkLst>
        </pc:picChg>
        <pc:picChg chg="del">
          <ac:chgData name="H Smith" userId="c7ed2451-2e3e-4e77-92c2-ad35aa658910" providerId="ADAL" clId="{889E5E01-4F2D-41B5-9828-48C6FED386DD}" dt="2023-01-04T15:31:33.487" v="5" actId="478"/>
          <ac:picMkLst>
            <pc:docMk/>
            <pc:sldMk cId="386263774" sldId="257"/>
            <ac:picMk id="1026" creationId="{6CF0BD28-509A-7BA4-1922-E62DFD37C97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E18AE-A323-4152-BD59-E6FDD470D1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1CC258-587E-415B-AB72-422CB745B8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7FD955-EDEF-4DB3-8441-8E95BAF64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3C14-75A6-41AB-B195-17075CF5766D}" type="datetimeFigureOut">
              <a:rPr lang="en-GB" smtClean="0"/>
              <a:t>14/01/2023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E142E-0501-4C24-A5A1-A47EB6851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CA46-51B4-4A99-BAA4-860A5EB46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13F6-2ED7-4DFB-A127-24DBC877D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9200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51757-85BF-4FFD-AFCC-797D1ED7D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7824E9-E659-4C4A-BC84-70BACC8622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051178-E452-47A6-BC7C-8FC677655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3C14-75A6-41AB-B195-17075CF5766D}" type="datetimeFigureOut">
              <a:rPr lang="en-GB" smtClean="0"/>
              <a:t>14/01/2023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AC08D0-86B3-45B8-8A21-BD1CDAE5E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33FBF1-4CFA-4CD1-8850-29DA1A5FD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13F6-2ED7-4DFB-A127-24DBC877D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825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ACE574-C9DB-4B07-8691-B01DD58056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A84E49-1E3A-4344-B288-21AC59172D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D66EC-EAFA-42F9-9647-23108EBB6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3C14-75A6-41AB-B195-17075CF5766D}" type="datetimeFigureOut">
              <a:rPr lang="en-GB" smtClean="0"/>
              <a:t>14/01/2023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ADC823-EF9A-4BBE-A24F-B74EC17C3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ED50E2-E52C-417B-B67C-BC7F830B1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13F6-2ED7-4DFB-A127-24DBC877D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818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31C1F-C82A-4084-A757-DDFCDDF60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371864-2E88-4116-811F-D13A2B68D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059CA3-E97B-47A5-80F2-3CBBD47EF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3C14-75A6-41AB-B195-17075CF5766D}" type="datetimeFigureOut">
              <a:rPr lang="en-GB" smtClean="0"/>
              <a:t>14/01/2023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81A73D-47BF-47E6-8E2D-2D607D44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E709F1-2303-4DA6-BB61-A5E976263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13F6-2ED7-4DFB-A127-24DBC877D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27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7514D-6D53-4F09-8650-416D34346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20BD90-0D34-47CC-98CF-E6E6C5F003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D9BE9F-F3DB-41B4-BFE8-F18AFCFFA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3C14-75A6-41AB-B195-17075CF5766D}" type="datetimeFigureOut">
              <a:rPr lang="en-GB" smtClean="0"/>
              <a:t>14/01/2023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C239B3-4D85-46A0-97A9-67B7B2F69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1E8A6B-17E9-4BA9-BD99-CE7432EB7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13F6-2ED7-4DFB-A127-24DBC877D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331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57D89-05D7-4458-95A1-78764CDBF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3A3262-8D56-4EE7-92AC-95BCD2D972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F52024-A19A-4769-887D-297034A64E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69E7E6-2461-4C51-9DC0-6D8A25230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3C14-75A6-41AB-B195-17075CF5766D}" type="datetimeFigureOut">
              <a:rPr lang="en-GB" smtClean="0"/>
              <a:t>14/01/2023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37F019-7722-4A96-B297-2F9F7E152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AC3E5B-F2A1-44A4-A760-3DE4FA175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13F6-2ED7-4DFB-A127-24DBC877D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232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61581-17CE-42C4-92A2-A76FB50AE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A5406D-276C-49C1-B536-904962FDF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AA2943-8B26-4FC3-AD56-09EA6C5D63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CDEE83-A3F2-46E2-9748-C341F1C4EB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623FC8-2DB7-43BF-8179-CAD7EBB3D7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D919B1-F736-4AC6-82FD-9FAD2EA9D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3C14-75A6-41AB-B195-17075CF5766D}" type="datetimeFigureOut">
              <a:rPr lang="en-GB" smtClean="0"/>
              <a:t>14/01/2023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E934F9-A7E2-4C06-9935-C967A2EC6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DC74CC-EF56-4101-A6F0-CB57695F6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13F6-2ED7-4DFB-A127-24DBC877D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030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4B8F7-D34E-4831-9C86-95F071DF0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AAFBB2-4819-459C-80D9-8E6DC0DD8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3C14-75A6-41AB-B195-17075CF5766D}" type="datetimeFigureOut">
              <a:rPr lang="en-GB" smtClean="0"/>
              <a:t>14/01/2023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477D04-D540-4420-B60D-97FBE3374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486605-8FB9-4B44-A673-323D6411F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13F6-2ED7-4DFB-A127-24DBC877D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3450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3C45D3-4C1E-444F-BA95-2561AF538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3C14-75A6-41AB-B195-17075CF5766D}" type="datetimeFigureOut">
              <a:rPr lang="en-GB" smtClean="0"/>
              <a:t>14/01/2023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2D3E50-2EC2-42CE-A1F7-4B850A51C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6BE32C-7C77-49BA-8620-707E81410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13F6-2ED7-4DFB-A127-24DBC877D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879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0C0EC-2E60-4F5A-A1EE-9E69A539F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B1FA94-7885-4FD3-8233-D26432E6A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9335EA-7079-46E9-8C72-C2BD91BFBF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251BF8-58C3-419C-8937-1BD052BDD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3C14-75A6-41AB-B195-17075CF5766D}" type="datetimeFigureOut">
              <a:rPr lang="en-GB" smtClean="0"/>
              <a:t>14/01/2023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766D0D-59FE-41E6-89CF-00F5AC550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0C4A40-D89C-4F2A-B221-6F1C80B09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13F6-2ED7-4DFB-A127-24DBC877D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2189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BD28D-79B8-4BA9-B0B4-70EBFA5CB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069C64-D7C3-491B-826A-5F6D6C429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1C819D-B839-4CD1-A01B-F72F64A8B9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2292BB-00A1-48D3-8097-2132BF030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3C14-75A6-41AB-B195-17075CF5766D}" type="datetimeFigureOut">
              <a:rPr lang="en-GB" smtClean="0"/>
              <a:t>14/01/2023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E8F43E-B6B0-447B-95F7-19E497C3D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1CC352-0EC8-4775-BF2B-BD8303BA7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13F6-2ED7-4DFB-A127-24DBC877D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46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CE6376-FCDE-4051-8604-9178F328B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77CC3D-D22A-4F94-B510-5DD7A39267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3A35B7-B169-4D14-A301-0EBF7D3C72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53C14-75A6-41AB-B195-17075CF5766D}" type="datetimeFigureOut">
              <a:rPr lang="en-GB" smtClean="0"/>
              <a:t>14/01/2023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E6C4D0-67C0-4300-BEE2-D87FCF5A93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29F15-36C7-41D1-9231-6FC354DC3C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013F6-2ED7-4DFB-A127-24DBC877D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010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itizentruth.org/top-5-fascinating-unknown-facts-about-apollo-11-moon-landing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d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stronaut standing on the moon&#10;&#10;Description automatically generated with low confidence">
            <a:extLst>
              <a:ext uri="{FF2B5EF4-FFF2-40B4-BE49-F238E27FC236}">
                <a16:creationId xmlns:a16="http://schemas.microsoft.com/office/drawing/2014/main" id="{39C6DC69-EC69-FD9E-6853-AD703C02B0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-32084" y="-229423"/>
            <a:ext cx="12314316" cy="766292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5B8416E-084C-262C-96D2-4174939531B9}"/>
              </a:ext>
            </a:extLst>
          </p:cNvPr>
          <p:cNvSpPr txBox="1"/>
          <p:nvPr/>
        </p:nvSpPr>
        <p:spPr>
          <a:xfrm>
            <a:off x="-51776" y="4513526"/>
            <a:ext cx="122437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>
                <a:hlinkClick r:id="rId3" tooltip="https://citizentruth.org/top-5-fascinating-unknown-facts-about-apollo-11-moon-landing/"/>
              </a:rPr>
              <a:t>This Photo</a:t>
            </a:r>
            <a:r>
              <a:rPr lang="en-GB" sz="900"/>
              <a:t> by Unknown Author is licensed under </a:t>
            </a:r>
            <a:r>
              <a:rPr lang="en-GB" sz="900">
                <a:hlinkClick r:id="rId4" tooltip="https://creativecommons.org/licenses/by-nd/3.0/"/>
              </a:rPr>
              <a:t>CC BY-ND</a:t>
            </a:r>
            <a:endParaRPr lang="en-GB" sz="9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C1E19F-1588-4F2F-BAC7-382E1A0CF055}"/>
              </a:ext>
            </a:extLst>
          </p:cNvPr>
          <p:cNvSpPr txBox="1"/>
          <p:nvPr/>
        </p:nvSpPr>
        <p:spPr>
          <a:xfrm>
            <a:off x="103910" y="116216"/>
            <a:ext cx="8243456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Twinkl Cursive Looped" panose="02000000000000000000" pitchFamily="2" charset="0"/>
              </a:rPr>
              <a:t>The Moon Landing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C7F8ACF-C059-4E83-8209-19094BBA10FF}"/>
              </a:ext>
            </a:extLst>
          </p:cNvPr>
          <p:cNvGrpSpPr/>
          <p:nvPr/>
        </p:nvGrpSpPr>
        <p:grpSpPr>
          <a:xfrm>
            <a:off x="103910" y="1079804"/>
            <a:ext cx="12011367" cy="5973490"/>
            <a:chOff x="51388" y="718148"/>
            <a:chExt cx="11483748" cy="5615911"/>
          </a:xfrm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FAF19EFB-B20C-48B6-8A70-62056837128B}"/>
                </a:ext>
              </a:extLst>
            </p:cNvPr>
            <p:cNvSpPr/>
            <p:nvPr/>
          </p:nvSpPr>
          <p:spPr>
            <a:xfrm>
              <a:off x="3838868" y="718148"/>
              <a:ext cx="3865418" cy="2120894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>
              <a:spAutoFit/>
            </a:bodyPr>
            <a:lstStyle/>
            <a:p>
              <a:r>
                <a:rPr lang="en-GB" sz="1600" dirty="0">
                  <a:solidFill>
                    <a:srgbClr val="0070C0"/>
                  </a:solidFill>
                  <a:latin typeface="Twinkl Cursive Looped" panose="02000000000000000000" pitchFamily="2" charset="0"/>
                </a:rPr>
                <a:t>Current Learning – Enquiry questions.</a:t>
              </a:r>
            </a:p>
            <a:p>
              <a:endParaRPr lang="en-GB" sz="1600" dirty="0">
                <a:solidFill>
                  <a:srgbClr val="0070C0"/>
                </a:solidFill>
                <a:latin typeface="Twinkl Cursive Looped" panose="02000000000000000000" pitchFamily="2" charset="0"/>
              </a:endParaRPr>
            </a:p>
            <a:p>
              <a:r>
                <a:rPr lang="en-GB" sz="1050" dirty="0">
                  <a:solidFill>
                    <a:schemeClr val="tx1"/>
                  </a:solidFill>
                  <a:latin typeface="Twinkl Cursive Looped" panose="02000000000000000000" pitchFamily="2" charset="0"/>
                </a:rPr>
                <a:t>Has man ever been to the moon and how can we know for sure?</a:t>
              </a:r>
            </a:p>
            <a:p>
              <a:r>
                <a:rPr lang="en-GB" sz="1050" dirty="0">
                  <a:solidFill>
                    <a:schemeClr val="tx1"/>
                  </a:solidFill>
                  <a:latin typeface="Twinkl Cursive Looped" panose="02000000000000000000" pitchFamily="2" charset="0"/>
                </a:rPr>
                <a:t>Why did the astronauts risk their lives to go to the Moon?</a:t>
              </a:r>
            </a:p>
            <a:p>
              <a:r>
                <a:rPr lang="en-GB" sz="1050" dirty="0">
                  <a:solidFill>
                    <a:schemeClr val="tx1"/>
                  </a:solidFill>
                  <a:latin typeface="Twinkl Cursive Looped" panose="02000000000000000000" pitchFamily="2" charset="0"/>
                </a:rPr>
                <a:t>How were the spacemen able to get there and back safely?</a:t>
              </a:r>
            </a:p>
            <a:p>
              <a:r>
                <a:rPr lang="en-GB" sz="1050" dirty="0">
                  <a:solidFill>
                    <a:schemeClr val="tx1"/>
                  </a:solidFill>
                  <a:latin typeface="Twinkl Cursive Looped" panose="02000000000000000000" pitchFamily="2" charset="0"/>
                </a:rPr>
                <a:t>What did they do when they got to the Moon and how do we know? </a:t>
              </a:r>
            </a:p>
            <a:p>
              <a:r>
                <a:rPr lang="en-GB" sz="1050" dirty="0">
                  <a:solidFill>
                    <a:schemeClr val="tx1"/>
                  </a:solidFill>
                  <a:latin typeface="Twinkl Cursive Looped" panose="02000000000000000000" pitchFamily="2" charset="0"/>
                </a:rPr>
                <a:t>Does  everyone agree that we should continue to send men to the moon?</a:t>
              </a:r>
            </a:p>
            <a:p>
              <a:r>
                <a:rPr lang="en-GB" sz="1050" dirty="0">
                  <a:solidFill>
                    <a:schemeClr val="tx1"/>
                  </a:solidFill>
                  <a:latin typeface="Twinkl Cursive Looped" panose="02000000000000000000" pitchFamily="2" charset="0"/>
                </a:rPr>
                <a:t>How should we commemorate this great achievement?</a:t>
              </a:r>
            </a:p>
          </p:txBody>
        </p:sp>
        <p:sp>
          <p:nvSpPr>
            <p:cNvPr id="10" name="Arrow: Right 9">
              <a:extLst>
                <a:ext uri="{FF2B5EF4-FFF2-40B4-BE49-F238E27FC236}">
                  <a16:creationId xmlns:a16="http://schemas.microsoft.com/office/drawing/2014/main" id="{53632FFB-B7BF-4AE0-8902-D951D4C26654}"/>
                </a:ext>
              </a:extLst>
            </p:cNvPr>
            <p:cNvSpPr/>
            <p:nvPr/>
          </p:nvSpPr>
          <p:spPr>
            <a:xfrm>
              <a:off x="2957493" y="1366014"/>
              <a:ext cx="665021" cy="71750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FF84CF08-5640-4DC6-A357-3B028322350E}"/>
                </a:ext>
              </a:extLst>
            </p:cNvPr>
            <p:cNvSpPr/>
            <p:nvPr/>
          </p:nvSpPr>
          <p:spPr>
            <a:xfrm>
              <a:off x="8913075" y="1510461"/>
              <a:ext cx="2596069" cy="640270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r>
                <a:rPr lang="en-GB" dirty="0">
                  <a:solidFill>
                    <a:srgbClr val="0070C0"/>
                  </a:solidFill>
                  <a:latin typeface="Twinkl Cursive Looped" panose="02000000000000000000" pitchFamily="2" charset="0"/>
                </a:rPr>
                <a:t>Future Learning: </a:t>
              </a:r>
              <a:endParaRPr lang="en-GB" sz="1600" dirty="0">
                <a:solidFill>
                  <a:schemeClr val="tx1"/>
                </a:solidFill>
                <a:latin typeface="Twinkl Cursive Looped" panose="02000000000000000000" pitchFamily="2" charset="0"/>
              </a:endParaRPr>
            </a:p>
            <a:p>
              <a:r>
                <a:rPr lang="en-GB" sz="1600" dirty="0">
                  <a:solidFill>
                    <a:schemeClr val="tx1"/>
                  </a:solidFill>
                  <a:latin typeface="Twinkl Cursive Looped" panose="02000000000000000000" pitchFamily="2" charset="0"/>
                </a:rPr>
                <a:t>Science – Space year 5</a:t>
              </a:r>
              <a:endParaRPr lang="en-GB" dirty="0">
                <a:solidFill>
                  <a:schemeClr val="tx1"/>
                </a:solidFill>
                <a:latin typeface="Twinkl Cursive Looped" panose="02000000000000000000" pitchFamily="2" charset="0"/>
              </a:endParaRPr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108F1CA1-7C0C-437B-9FC0-A91ADF21765D}"/>
                </a:ext>
              </a:extLst>
            </p:cNvPr>
            <p:cNvSpPr/>
            <p:nvPr/>
          </p:nvSpPr>
          <p:spPr>
            <a:xfrm>
              <a:off x="3908044" y="3022402"/>
              <a:ext cx="3865417" cy="2112891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r>
                <a:rPr lang="en-GB" sz="1400" dirty="0">
                  <a:solidFill>
                    <a:srgbClr val="0070C0"/>
                  </a:solidFill>
                  <a:latin typeface="Twinkl Cursive Looped" panose="02000000000000000000" pitchFamily="2" charset="0"/>
                </a:rPr>
                <a:t>Topic specific vocabulary:</a:t>
              </a:r>
            </a:p>
            <a:p>
              <a:r>
                <a:rPr lang="en-GB" sz="1400" dirty="0">
                  <a:solidFill>
                    <a:schemeClr val="tx1"/>
                  </a:solidFill>
                  <a:latin typeface="Twinkl Cursive Looped" panose="02000000000000000000" pitchFamily="2" charset="0"/>
                </a:rPr>
                <a:t>Astronaut, moon, Neil Armstrong, launched, mission, evidence, Apollo 11,exploration, significant event, space race, NASA.</a:t>
              </a:r>
            </a:p>
            <a:p>
              <a:r>
                <a:rPr lang="en-GB" sz="1400" dirty="0">
                  <a:solidFill>
                    <a:srgbClr val="0070C0"/>
                  </a:solidFill>
                  <a:latin typeface="Twinkl Cursive Looped" panose="02000000000000000000" pitchFamily="2" charset="0"/>
                </a:rPr>
                <a:t>Transferable Vocabulary: </a:t>
              </a:r>
              <a:r>
                <a:rPr lang="en-GB" sz="1400" dirty="0">
                  <a:solidFill>
                    <a:schemeClr val="tx1"/>
                  </a:solidFill>
                  <a:latin typeface="Twinkl Cursive Looped" panose="02000000000000000000" pitchFamily="2" charset="0"/>
                </a:rPr>
                <a:t>Significant Event, space, evidence, mission.</a:t>
              </a:r>
            </a:p>
            <a:p>
              <a:r>
                <a:rPr lang="en-GB" sz="1400" dirty="0">
                  <a:solidFill>
                    <a:srgbClr val="0070C0"/>
                  </a:solidFill>
                  <a:latin typeface="Twinkl Cursive Looped" panose="02000000000000000000" pitchFamily="2" charset="0"/>
                </a:rPr>
                <a:t>Reading sources: </a:t>
              </a:r>
              <a:r>
                <a:rPr lang="en-GB" sz="1400" dirty="0">
                  <a:solidFill>
                    <a:schemeClr val="tx1"/>
                  </a:solidFill>
                  <a:latin typeface="Twinkl Cursive Looped" panose="02000000000000000000" pitchFamily="2" charset="0"/>
                </a:rPr>
                <a:t>One Giant Leap, The Sea of Tranquillity, Man on the Moon, This is us, Little People, Big Dreams – Neil Armstrong.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6CFB057C-D98C-412D-9C0B-2DDC75D8E9A3}"/>
                </a:ext>
              </a:extLst>
            </p:cNvPr>
            <p:cNvSpPr/>
            <p:nvPr/>
          </p:nvSpPr>
          <p:spPr>
            <a:xfrm>
              <a:off x="231377" y="834197"/>
              <a:ext cx="2564925" cy="1888797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r>
                <a:rPr lang="en-GB" sz="1600" dirty="0">
                  <a:solidFill>
                    <a:schemeClr val="accent1"/>
                  </a:solidFill>
                  <a:latin typeface="Twinkl Cursive Looped" panose="02000000000000000000" pitchFamily="2" charset="0"/>
                </a:rPr>
                <a:t>Prior Learning</a:t>
              </a:r>
            </a:p>
            <a:p>
              <a:r>
                <a:rPr lang="en-GB" sz="1200" dirty="0">
                  <a:solidFill>
                    <a:schemeClr val="tx1"/>
                  </a:solidFill>
                  <a:latin typeface="Twinkl Cursive Looped" panose="02000000000000000000" pitchFamily="2" charset="0"/>
                </a:rPr>
                <a:t>ELG: Talk about the lives of the people around them and their roles in society;</a:t>
              </a:r>
            </a:p>
            <a:p>
              <a:r>
                <a:rPr lang="en-GB" sz="1200" dirty="0">
                  <a:solidFill>
                    <a:schemeClr val="tx1"/>
                  </a:solidFill>
                  <a:latin typeface="Twinkl Cursive Looped" panose="02000000000000000000" pitchFamily="2" charset="0"/>
                </a:rPr>
                <a:t>Know some similarities and differences between things in the past and now,</a:t>
              </a:r>
            </a:p>
            <a:p>
              <a:r>
                <a:rPr lang="en-GB" sz="1200" dirty="0">
                  <a:solidFill>
                    <a:schemeClr val="tx1"/>
                  </a:solidFill>
                  <a:latin typeface="Twinkl Cursive Looped" panose="02000000000000000000" pitchFamily="2" charset="0"/>
                </a:rPr>
                <a:t>drawing on their experiences and what has been read in class. </a:t>
              </a:r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1D500410-ED1F-498A-9D23-2897416439F2}"/>
                </a:ext>
              </a:extLst>
            </p:cNvPr>
            <p:cNvSpPr/>
            <p:nvPr/>
          </p:nvSpPr>
          <p:spPr>
            <a:xfrm>
              <a:off x="51388" y="3507206"/>
              <a:ext cx="3477491" cy="1056445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r>
                <a:rPr lang="en-GB" dirty="0">
                  <a:solidFill>
                    <a:schemeClr val="accent1"/>
                  </a:solidFill>
                  <a:latin typeface="Twinkl Cursive Looped" panose="02000000000000000000" pitchFamily="2" charset="0"/>
                </a:rPr>
                <a:t>NC objective:</a:t>
              </a:r>
            </a:p>
            <a:p>
              <a:r>
                <a:rPr lang="en-GB" sz="1400" dirty="0">
                  <a:solidFill>
                    <a:schemeClr val="tx1"/>
                  </a:solidFill>
                  <a:latin typeface="Twinkl Cursive Looped" panose="02000000000000000000" pitchFamily="2" charset="0"/>
                </a:rPr>
                <a:t>Learn about events beyond living memory that are significant. </a:t>
              </a:r>
            </a:p>
            <a:p>
              <a:r>
                <a:rPr lang="en-GB" sz="1400" dirty="0">
                  <a:solidFill>
                    <a:schemeClr val="tx1"/>
                  </a:solidFill>
                  <a:latin typeface="Twinkl Cursive Looped" panose="02000000000000000000" pitchFamily="2" charset="0"/>
                </a:rPr>
                <a:t>The lives of significant individuals. </a:t>
              </a:r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D9C539C8-E9CA-4449-ABC4-F759E80779AD}"/>
                </a:ext>
              </a:extLst>
            </p:cNvPr>
            <p:cNvSpPr/>
            <p:nvPr/>
          </p:nvSpPr>
          <p:spPr>
            <a:xfrm>
              <a:off x="8265150" y="5009228"/>
              <a:ext cx="3103418" cy="832351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r>
                <a:rPr lang="en-GB" dirty="0">
                  <a:solidFill>
                    <a:srgbClr val="0070C0"/>
                  </a:solidFill>
                  <a:latin typeface="Twinkl Cursive Looped" panose="02000000000000000000" pitchFamily="2" charset="0"/>
                </a:rPr>
                <a:t>Fabulous finish:</a:t>
              </a:r>
            </a:p>
            <a:p>
              <a:r>
                <a:rPr lang="en-GB" sz="1400" dirty="0">
                  <a:solidFill>
                    <a:schemeClr val="tx1"/>
                  </a:solidFill>
                  <a:latin typeface="Twinkl Cursive Looped" panose="02000000000000000000" pitchFamily="2" charset="0"/>
                </a:rPr>
                <a:t>Design stamps/ plaques to commemorate the event</a:t>
              </a:r>
            </a:p>
          </p:txBody>
        </p: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73B471D9-EB16-47B1-8CA8-8909CCE7FE43}"/>
                </a:ext>
              </a:extLst>
            </p:cNvPr>
            <p:cNvSpPr/>
            <p:nvPr/>
          </p:nvSpPr>
          <p:spPr>
            <a:xfrm>
              <a:off x="479674" y="4721108"/>
              <a:ext cx="2936681" cy="1376581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r>
                <a:rPr lang="en-GB" sz="1600" dirty="0">
                  <a:solidFill>
                    <a:srgbClr val="0070C0"/>
                  </a:solidFill>
                  <a:latin typeface="Twinkl Cursive Looped" panose="02000000000000000000" pitchFamily="2" charset="0"/>
                </a:rPr>
                <a:t>Sparkly start and Enrichment:</a:t>
              </a:r>
            </a:p>
            <a:p>
              <a:r>
                <a:rPr lang="en-GB" sz="1600" dirty="0">
                  <a:solidFill>
                    <a:schemeClr val="tx1"/>
                  </a:solidFill>
                  <a:latin typeface="Twinkl Cursive Looped" panose="02000000000000000000" pitchFamily="2" charset="0"/>
                </a:rPr>
                <a:t>Unveiling of new topic – Moon Landing – jigsaw pieces to put together as class and listening to the first Moon Landing clip.</a:t>
              </a:r>
            </a:p>
          </p:txBody>
        </p:sp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03D20EB7-A4DE-40CC-B6B7-AE7A2B6B6943}"/>
                </a:ext>
              </a:extLst>
            </p:cNvPr>
            <p:cNvSpPr/>
            <p:nvPr/>
          </p:nvSpPr>
          <p:spPr>
            <a:xfrm>
              <a:off x="8431718" y="3459315"/>
              <a:ext cx="3103418" cy="89637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>
              <a:spAutoFit/>
            </a:bodyPr>
            <a:lstStyle/>
            <a:p>
              <a:r>
                <a:rPr lang="en-GB" dirty="0">
                  <a:solidFill>
                    <a:srgbClr val="0070C0"/>
                  </a:solidFill>
                  <a:latin typeface="Twinkl Cursive Looped" panose="02000000000000000000" pitchFamily="2" charset="0"/>
                </a:rPr>
                <a:t>Relevant links to other curriculum areas: </a:t>
              </a:r>
            </a:p>
            <a:p>
              <a:r>
                <a:rPr lang="en-GB" sz="1400" dirty="0">
                  <a:solidFill>
                    <a:schemeClr val="tx1"/>
                  </a:solidFill>
                  <a:latin typeface="Twinkl Cursive Looped" panose="02000000000000000000" pitchFamily="2" charset="0"/>
                </a:rPr>
                <a:t>Maths – Time </a:t>
              </a:r>
            </a:p>
          </p:txBody>
        </p:sp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5EE923BD-951F-4285-9668-3F496EED7BDE}"/>
                </a:ext>
              </a:extLst>
            </p:cNvPr>
            <p:cNvSpPr/>
            <p:nvPr/>
          </p:nvSpPr>
          <p:spPr>
            <a:xfrm>
              <a:off x="4102007" y="5687073"/>
              <a:ext cx="3477491" cy="646986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>
              <a:spAutoFit/>
            </a:bodyPr>
            <a:lstStyle/>
            <a:p>
              <a:pPr algn="ctr"/>
              <a:r>
                <a:rPr lang="en-GB" sz="1600" dirty="0">
                  <a:latin typeface="Twinkl Cursive Looped" panose="02000000000000000000" pitchFamily="2" charset="0"/>
                </a:rPr>
                <a:t>Want more information? Please refer to the knowledge organiser</a:t>
              </a:r>
              <a:r>
                <a:rPr lang="en-GB" sz="1600" dirty="0"/>
                <a:t>!</a:t>
              </a:r>
            </a:p>
          </p:txBody>
        </p:sp>
        <p:sp>
          <p:nvSpPr>
            <p:cNvPr id="24" name="Arrow: Right 23">
              <a:extLst>
                <a:ext uri="{FF2B5EF4-FFF2-40B4-BE49-F238E27FC236}">
                  <a16:creationId xmlns:a16="http://schemas.microsoft.com/office/drawing/2014/main" id="{DC4727D2-5A58-4BB6-8E42-AC13BCDF4147}"/>
                </a:ext>
              </a:extLst>
            </p:cNvPr>
            <p:cNvSpPr/>
            <p:nvPr/>
          </p:nvSpPr>
          <p:spPr>
            <a:xfrm>
              <a:off x="8099208" y="1381590"/>
              <a:ext cx="665021" cy="717506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11229BA6-942D-4E4F-ACE2-0462B3DC6BDA}"/>
              </a:ext>
            </a:extLst>
          </p:cNvPr>
          <p:cNvSpPr txBox="1"/>
          <p:nvPr/>
        </p:nvSpPr>
        <p:spPr>
          <a:xfrm>
            <a:off x="367143" y="360203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263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6F6A88E0DB2B4697F78D5A7B2138D7" ma:contentTypeVersion="11" ma:contentTypeDescription="Create a new document." ma:contentTypeScope="" ma:versionID="d0d039f3aec738048183e3fd993a96a1">
  <xsd:schema xmlns:xsd="http://www.w3.org/2001/XMLSchema" xmlns:xs="http://www.w3.org/2001/XMLSchema" xmlns:p="http://schemas.microsoft.com/office/2006/metadata/properties" xmlns:ns3="99a03c79-d2c1-46a8-96b2-4da148229db2" targetNamespace="http://schemas.microsoft.com/office/2006/metadata/properties" ma:root="true" ma:fieldsID="41f039bd9509ee7fc2a43e3b08095c97" ns3:_="">
    <xsd:import namespace="99a03c79-d2c1-46a8-96b2-4da148229db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a03c79-d2c1-46a8-96b2-4da148229d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7DF1552-C97C-44CE-8764-485A3C9171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9a03c79-d2c1-46a8-96b2-4da148229d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BBB872D-317A-4BB1-A870-5879FBC3B6EA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99a03c79-d2c1-46a8-96b2-4da148229db2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7BAF351-26C5-4191-B7D4-637FC1E88D9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Weather and Climate Topic Map</Template>
  <TotalTime>1318</TotalTime>
  <Words>301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Twinkl Cursive Looped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Smith</dc:creator>
  <cp:lastModifiedBy>H Smith</cp:lastModifiedBy>
  <cp:revision>10</cp:revision>
  <dcterms:created xsi:type="dcterms:W3CDTF">2021-12-08T15:12:48Z</dcterms:created>
  <dcterms:modified xsi:type="dcterms:W3CDTF">2023-01-14T14:29:00Z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0x010100026F6A88E0DB2B4697F78D5A7B2138D7</vt:lpwstr>
  </property>
</Properties>
</file>